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7" r:id="rId5"/>
  </p:sldMasterIdLst>
  <p:sldIdLst>
    <p:sldId id="266" r:id="rId6"/>
    <p:sldId id="274" r:id="rId7"/>
    <p:sldId id="259" r:id="rId8"/>
    <p:sldId id="282" r:id="rId9"/>
    <p:sldId id="276" r:id="rId10"/>
    <p:sldId id="268" r:id="rId11"/>
    <p:sldId id="279" r:id="rId12"/>
    <p:sldId id="278" r:id="rId13"/>
    <p:sldId id="275" r:id="rId14"/>
    <p:sldId id="281" r:id="rId15"/>
    <p:sldId id="272"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38618B5-860A-42FD-B1C2-B6E5F42B496A}">
          <p14:sldIdLst>
            <p14:sldId id="266"/>
            <p14:sldId id="274"/>
            <p14:sldId id="259"/>
            <p14:sldId id="282"/>
            <p14:sldId id="276"/>
            <p14:sldId id="268"/>
            <p14:sldId id="279"/>
            <p14:sldId id="278"/>
            <p14:sldId id="275"/>
            <p14:sldId id="281"/>
            <p14:sldId id="272"/>
          </p14:sldIdLst>
        </p14:section>
        <p14:section name="to delete" id="{3EEE5DEC-E046-4648-B58C-14383708621E}">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4361F0F-CE4C-CCB9-7AA4-F5931CFB631E}" name="Sam Holloway" initials="SH" userId="S::SamHolloway@theiet.org::aa7e54d6-52e3-4656-b0ac-671e6f680e0f" providerId="AD"/>
  <p188:author id="{80D8665B-ABC3-D3B3-9274-5625F0EB019A}" name="James Bamborough" initials="JB" userId="S::jamesbamborough@theiet.org::3a4bade9-6a0c-426e-8896-2e35dcee71d5" providerId="AD"/>
  <p188:author id="{F5EA52D4-EDC9-E96A-6E79-D7ABD72B927B}" name="Robert Friel" initials="RF" userId="S::rob_aptenoconsulting.co.uk#ext#@iet365.onmicrosoft.com::9230af46-abbb-4e1e-b9a4-73827ec4668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27E4D69-6EE0-422C-815A-04F9EEF59692}" v="5" dt="2026-01-22T10:47:55.32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59" d="100"/>
          <a:sy n="59" d="100"/>
        </p:scale>
        <p:origin x="940"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microsoft.com/office/2018/10/relationships/authors" Target="authors.xml"/></Relationships>
</file>

<file path=ppt/diagrams/_rels/data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svg"/><Relationship Id="rId1" Type="http://schemas.openxmlformats.org/officeDocument/2006/relationships/image" Target="../media/image10.png"/><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diagrams/_rels/drawing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svg"/><Relationship Id="rId1" Type="http://schemas.openxmlformats.org/officeDocument/2006/relationships/image" Target="../media/image10.png"/><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67C3BDA-30A8-4A54-B504-511A452DA10A}" type="doc">
      <dgm:prSet loTypeId="urn:microsoft.com/office/officeart/2017/3/layout/HorizontalPathTimeline" loCatId="timeline" qsTypeId="urn:microsoft.com/office/officeart/2005/8/quickstyle/simple1" qsCatId="simple" csTypeId="urn:microsoft.com/office/officeart/2005/8/colors/accent1_2" csCatId="accent1" phldr="1"/>
      <dgm:spPr/>
      <dgm:t>
        <a:bodyPr/>
        <a:lstStyle/>
        <a:p>
          <a:endParaRPr lang="en-US"/>
        </a:p>
      </dgm:t>
    </dgm:pt>
    <dgm:pt modelId="{30639BD8-3630-466C-8F5A-F6484F39E8BB}">
      <dgm:prSet phldrT="[Text]" phldr="0"/>
      <dgm:spPr/>
      <dgm:t>
        <a:bodyPr/>
        <a:lstStyle/>
        <a:p>
          <a:pPr>
            <a:defRPr b="1"/>
          </a:pPr>
          <a:r>
            <a:rPr lang="en-US">
              <a:latin typeface="Arial" panose="020B0604020202020204"/>
            </a:rPr>
            <a:t>Low Voltage 400/230V</a:t>
          </a:r>
          <a:endParaRPr lang="en-US"/>
        </a:p>
      </dgm:t>
    </dgm:pt>
    <dgm:pt modelId="{730B405E-FEBC-48B9-9FB2-6CB1EC050C4C}" type="parTrans" cxnId="{27B541D2-CA7E-46D7-9D5D-488224BD4DAF}">
      <dgm:prSet/>
      <dgm:spPr/>
      <dgm:t>
        <a:bodyPr/>
        <a:lstStyle/>
        <a:p>
          <a:endParaRPr lang="en-US"/>
        </a:p>
      </dgm:t>
    </dgm:pt>
    <dgm:pt modelId="{CC40E506-4B6A-4B0F-95C6-78819E5C39FE}" type="sibTrans" cxnId="{27B541D2-CA7E-46D7-9D5D-488224BD4DAF}">
      <dgm:prSet/>
      <dgm:spPr/>
      <dgm:t>
        <a:bodyPr/>
        <a:lstStyle/>
        <a:p>
          <a:endParaRPr lang="en-US"/>
        </a:p>
      </dgm:t>
    </dgm:pt>
    <dgm:pt modelId="{187DAA54-652A-4ACC-85C8-10ECB7A04099}">
      <dgm:prSet phldrT="[Text]" phldr="0"/>
      <dgm:spPr/>
      <dgm:t>
        <a:bodyPr/>
        <a:lstStyle/>
        <a:p>
          <a:pPr rtl="0"/>
          <a:r>
            <a:rPr lang="en-US">
              <a:latin typeface="Arial" panose="020B0604020202020204"/>
            </a:rPr>
            <a:t>Local Distribution to homes and businesses, domestic generation</a:t>
          </a:r>
          <a:endParaRPr lang="en-US"/>
        </a:p>
      </dgm:t>
    </dgm:pt>
    <dgm:pt modelId="{B8002129-C413-4B29-84F2-76889CDE17E1}" type="parTrans" cxnId="{FA971E23-1EE0-42F5-8634-567DE5FC88FC}">
      <dgm:prSet/>
      <dgm:spPr/>
      <dgm:t>
        <a:bodyPr/>
        <a:lstStyle/>
        <a:p>
          <a:endParaRPr lang="en-US"/>
        </a:p>
      </dgm:t>
    </dgm:pt>
    <dgm:pt modelId="{637A447E-8673-4D84-B88C-6EB17D4282C1}" type="sibTrans" cxnId="{FA971E23-1EE0-42F5-8634-567DE5FC88FC}">
      <dgm:prSet/>
      <dgm:spPr/>
      <dgm:t>
        <a:bodyPr/>
        <a:lstStyle/>
        <a:p>
          <a:endParaRPr lang="en-US"/>
        </a:p>
      </dgm:t>
    </dgm:pt>
    <dgm:pt modelId="{F7E28111-089F-4C5F-91E6-EECB6E560EAE}">
      <dgm:prSet phldrT="[Text]" phldr="0"/>
      <dgm:spPr/>
      <dgm:t>
        <a:bodyPr/>
        <a:lstStyle/>
        <a:p>
          <a:pPr>
            <a:defRPr b="1"/>
          </a:pPr>
          <a:r>
            <a:rPr lang="en-US">
              <a:latin typeface="Arial" panose="020B0604020202020204"/>
            </a:rPr>
            <a:t>High Voltage Distribution  – 6.6kV-11kV in GB</a:t>
          </a:r>
          <a:endParaRPr lang="en-US"/>
        </a:p>
      </dgm:t>
    </dgm:pt>
    <dgm:pt modelId="{C2D92A0C-5600-43BD-A96B-70208B07E4A9}" type="parTrans" cxnId="{E6E0E001-A208-4F33-9D1E-6164B9400892}">
      <dgm:prSet/>
      <dgm:spPr/>
      <dgm:t>
        <a:bodyPr/>
        <a:lstStyle/>
        <a:p>
          <a:endParaRPr lang="en-US"/>
        </a:p>
      </dgm:t>
    </dgm:pt>
    <dgm:pt modelId="{D70AC8FF-54DA-4C08-B0DE-A9EDDBB9A976}" type="sibTrans" cxnId="{E6E0E001-A208-4F33-9D1E-6164B9400892}">
      <dgm:prSet/>
      <dgm:spPr/>
      <dgm:t>
        <a:bodyPr/>
        <a:lstStyle/>
        <a:p>
          <a:endParaRPr lang="en-US"/>
        </a:p>
      </dgm:t>
    </dgm:pt>
    <dgm:pt modelId="{AB35F9C4-7464-4968-AD3C-16172583AFCA}">
      <dgm:prSet phldrT="[Text]" phldr="0"/>
      <dgm:spPr/>
      <dgm:t>
        <a:bodyPr/>
        <a:lstStyle/>
        <a:p>
          <a:r>
            <a:rPr lang="en-US">
              <a:latin typeface="Arial" panose="020B0604020202020204"/>
            </a:rPr>
            <a:t>Larger scale –  circuits supply multiple LV substations and industrial sites</a:t>
          </a:r>
          <a:endParaRPr lang="en-US"/>
        </a:p>
      </dgm:t>
    </dgm:pt>
    <dgm:pt modelId="{B803A787-B0AA-480F-8285-7DB1629AFBBA}" type="parTrans" cxnId="{AF428460-F0F1-43C4-9752-74D0080052F1}">
      <dgm:prSet/>
      <dgm:spPr/>
      <dgm:t>
        <a:bodyPr/>
        <a:lstStyle/>
        <a:p>
          <a:endParaRPr lang="en-US"/>
        </a:p>
      </dgm:t>
    </dgm:pt>
    <dgm:pt modelId="{FBF96F14-82B1-443C-A75E-8CCB4CDD4834}" type="sibTrans" cxnId="{AF428460-F0F1-43C4-9752-74D0080052F1}">
      <dgm:prSet/>
      <dgm:spPr/>
      <dgm:t>
        <a:bodyPr/>
        <a:lstStyle/>
        <a:p>
          <a:endParaRPr lang="en-US"/>
        </a:p>
      </dgm:t>
    </dgm:pt>
    <dgm:pt modelId="{4F090C3D-823B-4C0A-B9D5-C37F7F47D2C0}">
      <dgm:prSet phldrT="[Text]" phldr="0"/>
      <dgm:spPr/>
      <dgm:t>
        <a:bodyPr/>
        <a:lstStyle/>
        <a:p>
          <a:pPr>
            <a:defRPr b="1"/>
          </a:pPr>
          <a:r>
            <a:rPr lang="en-US">
              <a:latin typeface="Arial" panose="020B0604020202020204"/>
            </a:rPr>
            <a:t>Bulk Distribution Voltage </a:t>
          </a:r>
          <a:r>
            <a:rPr lang="en-US" err="1">
              <a:latin typeface="Arial" panose="020B0604020202020204"/>
            </a:rPr>
            <a:t>eg</a:t>
          </a:r>
          <a:r>
            <a:rPr lang="en-US">
              <a:latin typeface="Arial" panose="020B0604020202020204"/>
            </a:rPr>
            <a:t> 33kV</a:t>
          </a:r>
        </a:p>
      </dgm:t>
    </dgm:pt>
    <dgm:pt modelId="{2D39C506-513A-455A-98B9-F6CAC34D920A}" type="parTrans" cxnId="{81057CF3-3887-491E-B723-C5D4C9BE7675}">
      <dgm:prSet/>
      <dgm:spPr/>
      <dgm:t>
        <a:bodyPr/>
        <a:lstStyle/>
        <a:p>
          <a:endParaRPr lang="en-US"/>
        </a:p>
      </dgm:t>
    </dgm:pt>
    <dgm:pt modelId="{A75B725D-7FE6-418E-90AA-A4D0880FFEAA}" type="sibTrans" cxnId="{81057CF3-3887-491E-B723-C5D4C9BE7675}">
      <dgm:prSet/>
      <dgm:spPr/>
      <dgm:t>
        <a:bodyPr/>
        <a:lstStyle/>
        <a:p>
          <a:endParaRPr lang="en-US"/>
        </a:p>
      </dgm:t>
    </dgm:pt>
    <dgm:pt modelId="{DC62E0E9-EF6E-4A1A-BA25-24AEFB473CF4}">
      <dgm:prSet phldr="0"/>
      <dgm:spPr/>
      <dgm:t>
        <a:bodyPr/>
        <a:lstStyle/>
        <a:p>
          <a:r>
            <a:rPr lang="en-US" b="0">
              <a:latin typeface="Arial" panose="020B0604020202020204"/>
            </a:rPr>
            <a:t>Bulk Distribution – supplies small towns 20-40MW and large industrial sites</a:t>
          </a:r>
          <a:endParaRPr lang="en-US" b="0"/>
        </a:p>
      </dgm:t>
    </dgm:pt>
    <dgm:pt modelId="{97AA729F-A5D5-4728-828C-FECD59B7822C}" type="parTrans" cxnId="{50620B19-8A66-4226-9450-4E83C6958659}">
      <dgm:prSet/>
      <dgm:spPr/>
    </dgm:pt>
    <dgm:pt modelId="{D71F4AC7-E50A-4EA7-A363-021A43F38917}" type="sibTrans" cxnId="{50620B19-8A66-4226-9450-4E83C6958659}">
      <dgm:prSet/>
      <dgm:spPr/>
    </dgm:pt>
    <dgm:pt modelId="{EFC733B9-35A9-47EC-BCA1-DC306A87E231}">
      <dgm:prSet phldr="0"/>
      <dgm:spPr/>
      <dgm:t>
        <a:bodyPr/>
        <a:lstStyle/>
        <a:p>
          <a:pPr>
            <a:defRPr b="1"/>
          </a:pPr>
          <a:r>
            <a:rPr lang="en-US" b="1">
              <a:latin typeface="Arial" panose="020B0604020202020204"/>
            </a:rPr>
            <a:t>High Voltage – 132kV Up</a:t>
          </a:r>
        </a:p>
      </dgm:t>
    </dgm:pt>
    <dgm:pt modelId="{8DD71E26-2F88-4851-84E9-03CE6729E984}" type="parTrans" cxnId="{3C090BA1-EBDE-47DA-AAEC-78E46C393901}">
      <dgm:prSet/>
      <dgm:spPr/>
    </dgm:pt>
    <dgm:pt modelId="{7AD7A97F-DDBD-42E6-A8D1-44A89E959E57}" type="sibTrans" cxnId="{3C090BA1-EBDE-47DA-AAEC-78E46C393901}">
      <dgm:prSet/>
      <dgm:spPr/>
    </dgm:pt>
    <dgm:pt modelId="{7BC44A9A-7C38-4FA6-9500-E013C9F0C663}">
      <dgm:prSet phldr="0"/>
      <dgm:spPr/>
      <dgm:t>
        <a:bodyPr/>
        <a:lstStyle/>
        <a:p>
          <a:r>
            <a:rPr lang="en-US" b="0">
              <a:latin typeface="Arial" panose="020B0604020202020204"/>
            </a:rPr>
            <a:t>Larger connections and supply capacities – take supplies from National Grid – 100MW per circuit</a:t>
          </a:r>
        </a:p>
      </dgm:t>
    </dgm:pt>
    <dgm:pt modelId="{0F6E9EC9-5F3E-4732-9BFF-ADD14763D8EE}" type="parTrans" cxnId="{4BBB4AC5-7D98-493A-8E84-A765085E1867}">
      <dgm:prSet/>
      <dgm:spPr/>
    </dgm:pt>
    <dgm:pt modelId="{A0E0294E-8ED6-4CDA-9ED3-06B87146CBC5}" type="sibTrans" cxnId="{4BBB4AC5-7D98-493A-8E84-A765085E1867}">
      <dgm:prSet/>
      <dgm:spPr/>
    </dgm:pt>
    <dgm:pt modelId="{36B138DC-55EC-4EE0-8360-8792551753AA}">
      <dgm:prSet phldr="0"/>
      <dgm:spPr/>
      <dgm:t>
        <a:bodyPr/>
        <a:lstStyle/>
        <a:p>
          <a:r>
            <a:rPr lang="en-US" b="0">
              <a:latin typeface="Arial" panose="020B0604020202020204"/>
            </a:rPr>
            <a:t>High Current  - Larger conductors </a:t>
          </a:r>
        </a:p>
      </dgm:t>
    </dgm:pt>
    <dgm:pt modelId="{CD2E7E65-BA40-4E6F-A720-52567119AA60}" type="parTrans" cxnId="{E18AE2A4-83BE-41BD-BA35-075400A5E039}">
      <dgm:prSet/>
      <dgm:spPr/>
    </dgm:pt>
    <dgm:pt modelId="{AD5C8E99-CE8D-488A-AA25-1B8E7068B058}" type="sibTrans" cxnId="{E18AE2A4-83BE-41BD-BA35-075400A5E039}">
      <dgm:prSet/>
      <dgm:spPr/>
    </dgm:pt>
    <dgm:pt modelId="{3BED12E8-AB54-4DB2-BF05-908D82DF86F4}">
      <dgm:prSet phldr="0"/>
      <dgm:spPr/>
      <dgm:t>
        <a:bodyPr/>
        <a:lstStyle/>
        <a:p>
          <a:r>
            <a:rPr lang="en-US" b="0">
              <a:latin typeface="Arial" panose="020B0604020202020204"/>
            </a:rPr>
            <a:t>Higher losses</a:t>
          </a:r>
        </a:p>
      </dgm:t>
    </dgm:pt>
    <dgm:pt modelId="{12766D46-3298-4C72-ABC3-EBAA64FB5E49}" type="parTrans" cxnId="{1DC161A3-9B55-4B7B-8303-81E94A7E5D79}">
      <dgm:prSet/>
      <dgm:spPr/>
    </dgm:pt>
    <dgm:pt modelId="{50A99297-A1B1-4ED4-AB99-DA2EE05A2341}" type="sibTrans" cxnId="{1DC161A3-9B55-4B7B-8303-81E94A7E5D79}">
      <dgm:prSet/>
      <dgm:spPr/>
    </dgm:pt>
    <dgm:pt modelId="{DF106A68-882E-4439-9F61-C5F242B688DB}">
      <dgm:prSet phldr="0"/>
      <dgm:spPr/>
      <dgm:t>
        <a:bodyPr/>
        <a:lstStyle/>
        <a:p>
          <a:r>
            <a:rPr lang="en-US" b="0">
              <a:latin typeface="Arial" panose="020B0604020202020204"/>
            </a:rPr>
            <a:t>Historically very simple using fuses to switch and isolate</a:t>
          </a:r>
        </a:p>
      </dgm:t>
    </dgm:pt>
    <dgm:pt modelId="{0EFA57F4-025B-41D4-B2D6-577A71D85BDE}" type="parTrans" cxnId="{BB968081-6471-4D8C-AF6A-043FE177663A}">
      <dgm:prSet/>
      <dgm:spPr/>
    </dgm:pt>
    <dgm:pt modelId="{2A4B1E0F-C3FD-4E42-BF89-A7F35A3CE837}" type="sibTrans" cxnId="{BB968081-6471-4D8C-AF6A-043FE177663A}">
      <dgm:prSet/>
      <dgm:spPr/>
    </dgm:pt>
    <dgm:pt modelId="{816773F3-5354-47C1-AF89-60F8C9CBAB96}">
      <dgm:prSet phldr="0"/>
      <dgm:spPr/>
      <dgm:t>
        <a:bodyPr/>
        <a:lstStyle/>
        <a:p>
          <a:r>
            <a:rPr lang="en-US">
              <a:latin typeface="Arial" panose="020B0604020202020204"/>
            </a:rPr>
            <a:t>Shallowest depth for cables – least clearances for lines</a:t>
          </a:r>
          <a:endParaRPr lang="en-US"/>
        </a:p>
      </dgm:t>
    </dgm:pt>
    <dgm:pt modelId="{467A2B26-6EA8-47FF-A600-B05EF9ABD3D2}" type="parTrans" cxnId="{06DE05B5-D131-4665-9AF0-165BFDCBDD11}">
      <dgm:prSet/>
      <dgm:spPr/>
    </dgm:pt>
    <dgm:pt modelId="{9C2C9212-4234-48C7-BAD0-FEBA7D0E1A10}" type="sibTrans" cxnId="{06DE05B5-D131-4665-9AF0-165BFDCBDD11}">
      <dgm:prSet/>
      <dgm:spPr/>
    </dgm:pt>
    <dgm:pt modelId="{0DFDE92A-4458-4BD8-B6F7-5F5DBEC955B0}">
      <dgm:prSet phldr="0"/>
      <dgm:spPr/>
      <dgm:t>
        <a:bodyPr/>
        <a:lstStyle/>
        <a:p>
          <a:r>
            <a:rPr lang="en-US" b="0">
              <a:latin typeface="Arial" panose="020B0604020202020204"/>
            </a:rPr>
            <a:t>Safety more of an issue – bury deeper / more clearance</a:t>
          </a:r>
        </a:p>
      </dgm:t>
    </dgm:pt>
    <dgm:pt modelId="{85E9FF14-0535-40E0-916A-12FB67697D02}" type="parTrans" cxnId="{16AF535C-5767-4FFC-A901-51D5A31CA16B}">
      <dgm:prSet/>
      <dgm:spPr/>
    </dgm:pt>
    <dgm:pt modelId="{F4EE743A-34A8-4BB4-888B-97467A5E3858}" type="sibTrans" cxnId="{16AF535C-5767-4FFC-A901-51D5A31CA16B}">
      <dgm:prSet/>
      <dgm:spPr/>
    </dgm:pt>
    <dgm:pt modelId="{B60BEF34-288B-4468-BCC0-89AEE31BC4A4}">
      <dgm:prSet phldr="0"/>
      <dgm:spPr/>
      <dgm:t>
        <a:bodyPr/>
        <a:lstStyle/>
        <a:p>
          <a:r>
            <a:rPr lang="en-US" b="0">
              <a:latin typeface="Arial" panose="020B0604020202020204"/>
            </a:rPr>
            <a:t>More complex switching components, protection and control </a:t>
          </a:r>
        </a:p>
      </dgm:t>
    </dgm:pt>
    <dgm:pt modelId="{86E0C497-9B4F-4530-AFEC-99C0D02C1BDF}" type="parTrans" cxnId="{4FEE639E-88C7-496E-A84F-FD228BA78C10}">
      <dgm:prSet/>
      <dgm:spPr/>
    </dgm:pt>
    <dgm:pt modelId="{7F3B0C49-ECA9-4C4D-A558-8E70A1080847}" type="sibTrans" cxnId="{4FEE639E-88C7-496E-A84F-FD228BA78C10}">
      <dgm:prSet/>
      <dgm:spPr/>
    </dgm:pt>
    <dgm:pt modelId="{8D2BC129-E108-406D-A1D9-61D13D04E218}">
      <dgm:prSet phldr="0"/>
      <dgm:spPr/>
      <dgm:t>
        <a:bodyPr/>
        <a:lstStyle/>
        <a:p>
          <a:r>
            <a:rPr lang="en-US" b="0">
              <a:latin typeface="Arial" panose="020B0604020202020204"/>
            </a:rPr>
            <a:t>Used over longer distances than 11kV – rural areas</a:t>
          </a:r>
        </a:p>
      </dgm:t>
    </dgm:pt>
    <dgm:pt modelId="{B6F1A30E-E370-4772-8C9B-D95AD07C2741}" type="parTrans" cxnId="{F0F4B442-BCE9-492E-9931-5D7836F1776E}">
      <dgm:prSet/>
      <dgm:spPr/>
    </dgm:pt>
    <dgm:pt modelId="{6D5A5128-7448-42A4-B10A-F63916704B9A}" type="sibTrans" cxnId="{F0F4B442-BCE9-492E-9931-5D7836F1776E}">
      <dgm:prSet/>
      <dgm:spPr/>
    </dgm:pt>
    <dgm:pt modelId="{B2582675-419A-45A1-81B2-583ED3A4AD1D}">
      <dgm:prSet phldr="0"/>
      <dgm:spPr/>
      <dgm:t>
        <a:bodyPr/>
        <a:lstStyle/>
        <a:p>
          <a:r>
            <a:rPr lang="en-US">
              <a:latin typeface="Arial" panose="020B0604020202020204"/>
            </a:rPr>
            <a:t>Easily disturbed by larger loads</a:t>
          </a:r>
        </a:p>
      </dgm:t>
    </dgm:pt>
    <dgm:pt modelId="{F0703095-A2B1-431D-9249-AF3294A2EBA9}" type="parTrans" cxnId="{017AD461-D9CF-4F9F-AF02-FC45989541DC}">
      <dgm:prSet/>
      <dgm:spPr/>
    </dgm:pt>
    <dgm:pt modelId="{CF82463B-0193-4452-A432-07F50E15564F}" type="sibTrans" cxnId="{017AD461-D9CF-4F9F-AF02-FC45989541DC}">
      <dgm:prSet/>
      <dgm:spPr/>
    </dgm:pt>
    <dgm:pt modelId="{2075CE0F-53F5-4210-9414-117DDC9B32E0}">
      <dgm:prSet phldr="0"/>
      <dgm:spPr/>
      <dgm:t>
        <a:bodyPr/>
        <a:lstStyle/>
        <a:p>
          <a:r>
            <a:rPr lang="en-US" b="0">
              <a:latin typeface="Arial" panose="020B0604020202020204"/>
            </a:rPr>
            <a:t>Highly technical - electrical stresses are now significant</a:t>
          </a:r>
        </a:p>
      </dgm:t>
    </dgm:pt>
    <dgm:pt modelId="{1EBACDB6-82B4-41E9-BC7F-5F328AC8FD48}" type="parTrans" cxnId="{E2EBF188-BBF9-4966-9CF8-28FB19CBAD3B}">
      <dgm:prSet/>
      <dgm:spPr/>
    </dgm:pt>
    <dgm:pt modelId="{3CE8FCDE-9909-471A-A4B3-0BC9C6903BAE}" type="sibTrans" cxnId="{E2EBF188-BBF9-4966-9CF8-28FB19CBAD3B}">
      <dgm:prSet/>
      <dgm:spPr/>
    </dgm:pt>
    <dgm:pt modelId="{8BECBE4F-7752-4430-9C57-E96230C4CB1B}">
      <dgm:prSet phldr="0"/>
      <dgm:spPr/>
      <dgm:t>
        <a:bodyPr/>
        <a:lstStyle/>
        <a:p>
          <a:r>
            <a:rPr lang="en-US" b="0">
              <a:latin typeface="Arial" panose="020B0604020202020204"/>
            </a:rPr>
            <a:t>Overhead lines more likely to be on towers</a:t>
          </a:r>
        </a:p>
      </dgm:t>
    </dgm:pt>
    <dgm:pt modelId="{650C6407-C1EA-4F9C-BFDA-768E1267800C}" type="parTrans" cxnId="{1B8CC07B-D851-44FC-A4EF-E2EC8FD0F29D}">
      <dgm:prSet/>
      <dgm:spPr/>
    </dgm:pt>
    <dgm:pt modelId="{DA3592EF-0C3C-449E-83C4-2C7516C85FC4}" type="sibTrans" cxnId="{1B8CC07B-D851-44FC-A4EF-E2EC8FD0F29D}">
      <dgm:prSet/>
      <dgm:spPr/>
    </dgm:pt>
    <dgm:pt modelId="{2B5A48AB-1BDD-467F-A1DF-5D68B00E8CC2}">
      <dgm:prSet phldr="0"/>
      <dgm:spPr/>
      <dgm:t>
        <a:bodyPr/>
        <a:lstStyle/>
        <a:p>
          <a:r>
            <a:rPr lang="en-US" b="0">
              <a:latin typeface="Arial" panose="020B0604020202020204"/>
            </a:rPr>
            <a:t>Medium sized generation</a:t>
          </a:r>
        </a:p>
      </dgm:t>
    </dgm:pt>
    <dgm:pt modelId="{F0C8D88F-FAB2-4C88-99F3-8FD29AEC8BC2}" type="parTrans" cxnId="{55C4E43E-AECB-49BA-8FD4-A0891FACEA75}">
      <dgm:prSet/>
      <dgm:spPr/>
    </dgm:pt>
    <dgm:pt modelId="{54C30A98-5C4A-4078-A3EC-63D8A95D25DB}" type="sibTrans" cxnId="{55C4E43E-AECB-49BA-8FD4-A0891FACEA75}">
      <dgm:prSet/>
      <dgm:spPr/>
    </dgm:pt>
    <dgm:pt modelId="{A10F95FA-5D73-4B46-B8B4-671EA28E319A}">
      <dgm:prSet phldr="0"/>
      <dgm:spPr/>
      <dgm:t>
        <a:bodyPr/>
        <a:lstStyle/>
        <a:p>
          <a:r>
            <a:rPr lang="en-US" b="0">
              <a:latin typeface="Arial" panose="020B0604020202020204"/>
            </a:rPr>
            <a:t>Technology more similar to lower voltages </a:t>
          </a:r>
        </a:p>
      </dgm:t>
    </dgm:pt>
    <dgm:pt modelId="{D06212C9-CAC7-4449-8A33-CC11C8EE054A}" type="parTrans" cxnId="{CC50A7DB-47FD-4BA4-B6D4-D583E32FFC4C}">
      <dgm:prSet/>
      <dgm:spPr/>
    </dgm:pt>
    <dgm:pt modelId="{7D2556C2-3A6D-43B1-BCD0-87B23567E240}" type="sibTrans" cxnId="{CC50A7DB-47FD-4BA4-B6D4-D583E32FFC4C}">
      <dgm:prSet/>
      <dgm:spPr/>
    </dgm:pt>
    <dgm:pt modelId="{619BD7C6-B3A7-49DD-B1FB-8CD94BE3B53E}">
      <dgm:prSet phldr="0"/>
      <dgm:spPr/>
      <dgm:t>
        <a:bodyPr/>
        <a:lstStyle/>
        <a:p>
          <a:pPr rtl="0"/>
          <a:r>
            <a:rPr lang="en-US" b="0">
              <a:latin typeface="Arial" panose="020B0604020202020204"/>
            </a:rPr>
            <a:t>Small generation</a:t>
          </a:r>
        </a:p>
      </dgm:t>
    </dgm:pt>
    <dgm:pt modelId="{6AC06713-AFD3-4C84-8E4F-DBC953E6F07E}" type="parTrans" cxnId="{A9D4EAFB-EA86-4B09-9E99-B68D1608654F}">
      <dgm:prSet/>
      <dgm:spPr/>
    </dgm:pt>
    <dgm:pt modelId="{07640DEB-6DB8-49AD-8A20-7D63AF71EC1E}" type="sibTrans" cxnId="{A9D4EAFB-EA86-4B09-9E99-B68D1608654F}">
      <dgm:prSet/>
      <dgm:spPr/>
    </dgm:pt>
    <dgm:pt modelId="{4C881D2E-4BEB-442E-821E-F4D3743AA3B6}" type="pres">
      <dgm:prSet presAssocID="{267C3BDA-30A8-4A54-B504-511A452DA10A}" presName="root" presStyleCnt="0">
        <dgm:presLayoutVars>
          <dgm:chMax/>
          <dgm:chPref/>
          <dgm:animLvl val="lvl"/>
        </dgm:presLayoutVars>
      </dgm:prSet>
      <dgm:spPr/>
    </dgm:pt>
    <dgm:pt modelId="{12D4D3B8-2002-4588-B2BB-7822EA5C0F4F}" type="pres">
      <dgm:prSet presAssocID="{267C3BDA-30A8-4A54-B504-511A452DA10A}" presName="divider" presStyleLbl="node1" presStyleIdx="0" presStyleCnt="1"/>
      <dgm:spPr/>
    </dgm:pt>
    <dgm:pt modelId="{7E6F34EA-FFB9-4B70-9B8F-F7A8E5811AC5}" type="pres">
      <dgm:prSet presAssocID="{267C3BDA-30A8-4A54-B504-511A452DA10A}" presName="nodes" presStyleCnt="0">
        <dgm:presLayoutVars>
          <dgm:chMax/>
          <dgm:chPref/>
          <dgm:animLvl val="lvl"/>
        </dgm:presLayoutVars>
      </dgm:prSet>
      <dgm:spPr/>
    </dgm:pt>
    <dgm:pt modelId="{A8509C4C-C314-420F-987F-9049672935E5}" type="pres">
      <dgm:prSet presAssocID="{30639BD8-3630-466C-8F5A-F6484F39E8BB}" presName="composite" presStyleCnt="0"/>
      <dgm:spPr/>
    </dgm:pt>
    <dgm:pt modelId="{F1DAEEDA-F692-4224-B882-75AEBDEE082A}" type="pres">
      <dgm:prSet presAssocID="{30639BD8-3630-466C-8F5A-F6484F39E8BB}" presName="L1TextContainer" presStyleLbl="revTx" presStyleIdx="0" presStyleCnt="4">
        <dgm:presLayoutVars>
          <dgm:chMax val="1"/>
          <dgm:chPref val="1"/>
          <dgm:bulletEnabled val="1"/>
        </dgm:presLayoutVars>
      </dgm:prSet>
      <dgm:spPr/>
    </dgm:pt>
    <dgm:pt modelId="{20445692-A41F-4D7C-ADF3-07CFA85271EA}" type="pres">
      <dgm:prSet presAssocID="{30639BD8-3630-466C-8F5A-F6484F39E8BB}" presName="L2TextContainerWrapper" presStyleCnt="0">
        <dgm:presLayoutVars>
          <dgm:chMax val="0"/>
          <dgm:chPref val="0"/>
          <dgm:bulletEnabled val="1"/>
        </dgm:presLayoutVars>
      </dgm:prSet>
      <dgm:spPr/>
    </dgm:pt>
    <dgm:pt modelId="{EE83195D-64DB-4783-9E3D-8AA29DB96376}" type="pres">
      <dgm:prSet presAssocID="{30639BD8-3630-466C-8F5A-F6484F39E8BB}" presName="L2TextContainer" presStyleLbl="bgAccFollowNode1" presStyleIdx="0" presStyleCnt="4"/>
      <dgm:spPr/>
    </dgm:pt>
    <dgm:pt modelId="{ECC9660B-F96C-482C-9C8F-4A7FC51B2874}" type="pres">
      <dgm:prSet presAssocID="{30639BD8-3630-466C-8F5A-F6484F39E8BB}" presName="FlexibleEmptyPlaceHolder" presStyleCnt="0"/>
      <dgm:spPr/>
    </dgm:pt>
    <dgm:pt modelId="{E9453474-31A8-47B0-8445-13AE5533F093}" type="pres">
      <dgm:prSet presAssocID="{30639BD8-3630-466C-8F5A-F6484F39E8BB}" presName="ConnectLine" presStyleLbl="alignNode1" presStyleIdx="0" presStyleCnt="4"/>
      <dgm:spPr>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gm:spPr>
    </dgm:pt>
    <dgm:pt modelId="{CFBC9B13-DE2A-44FE-816D-1A753B617C1E}" type="pres">
      <dgm:prSet presAssocID="{30639BD8-3630-466C-8F5A-F6484F39E8BB}" presName="ConnectorPoint" presStyleLbl="fgAcc1" presStyleIdx="0" presStyleCnt="4"/>
      <dgm:spPr>
        <a:solidFill>
          <a:schemeClr val="lt1">
            <a:alpha val="90000"/>
            <a:hueOff val="0"/>
            <a:satOff val="0"/>
            <a:lumOff val="0"/>
            <a:alphaOff val="0"/>
          </a:schemeClr>
        </a:solidFill>
        <a:ln w="12700" cap="flat" cmpd="sng" algn="ctr">
          <a:noFill/>
          <a:prstDash val="solid"/>
          <a:miter lim="800000"/>
        </a:ln>
        <a:effectLst/>
      </dgm:spPr>
    </dgm:pt>
    <dgm:pt modelId="{07D0484C-6B06-4EFC-AA32-0E5B9BD4840E}" type="pres">
      <dgm:prSet presAssocID="{30639BD8-3630-466C-8F5A-F6484F39E8BB}" presName="EmptyPlaceHolder" presStyleCnt="0"/>
      <dgm:spPr/>
    </dgm:pt>
    <dgm:pt modelId="{56958401-2025-4431-B6D9-C78A59D18EFD}" type="pres">
      <dgm:prSet presAssocID="{CC40E506-4B6A-4B0F-95C6-78819E5C39FE}" presName="spaceBetweenRectangles" presStyleCnt="0"/>
      <dgm:spPr/>
    </dgm:pt>
    <dgm:pt modelId="{8DEFE642-6A9C-4281-B1D0-5DDC107C04AA}" type="pres">
      <dgm:prSet presAssocID="{F7E28111-089F-4C5F-91E6-EECB6E560EAE}" presName="composite" presStyleCnt="0"/>
      <dgm:spPr/>
    </dgm:pt>
    <dgm:pt modelId="{741B78C5-D203-4AF5-BA59-A5FA1CF214B5}" type="pres">
      <dgm:prSet presAssocID="{F7E28111-089F-4C5F-91E6-EECB6E560EAE}" presName="L1TextContainer" presStyleLbl="revTx" presStyleIdx="1" presStyleCnt="4">
        <dgm:presLayoutVars>
          <dgm:chMax val="1"/>
          <dgm:chPref val="1"/>
          <dgm:bulletEnabled val="1"/>
        </dgm:presLayoutVars>
      </dgm:prSet>
      <dgm:spPr/>
    </dgm:pt>
    <dgm:pt modelId="{76E8377C-287B-47B4-BAD4-394E9DB83A70}" type="pres">
      <dgm:prSet presAssocID="{F7E28111-089F-4C5F-91E6-EECB6E560EAE}" presName="L2TextContainerWrapper" presStyleCnt="0">
        <dgm:presLayoutVars>
          <dgm:chMax val="0"/>
          <dgm:chPref val="0"/>
          <dgm:bulletEnabled val="1"/>
        </dgm:presLayoutVars>
      </dgm:prSet>
      <dgm:spPr/>
    </dgm:pt>
    <dgm:pt modelId="{140AA3AA-F67E-4F9A-9C2B-0D84B596AA03}" type="pres">
      <dgm:prSet presAssocID="{F7E28111-089F-4C5F-91E6-EECB6E560EAE}" presName="L2TextContainer" presStyleLbl="bgAccFollowNode1" presStyleIdx="1" presStyleCnt="4"/>
      <dgm:spPr/>
    </dgm:pt>
    <dgm:pt modelId="{A4026A64-95DF-4420-B94D-F83864932226}" type="pres">
      <dgm:prSet presAssocID="{F7E28111-089F-4C5F-91E6-EECB6E560EAE}" presName="FlexibleEmptyPlaceHolder" presStyleCnt="0"/>
      <dgm:spPr/>
    </dgm:pt>
    <dgm:pt modelId="{6F98070A-DC4F-4CE0-9852-286CB9AC30BA}" type="pres">
      <dgm:prSet presAssocID="{F7E28111-089F-4C5F-91E6-EECB6E560EAE}" presName="ConnectLine" presStyleLbl="alignNode1" presStyleIdx="1" presStyleCnt="4"/>
      <dgm:spPr>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gm:spPr>
    </dgm:pt>
    <dgm:pt modelId="{8FEF456B-0B70-463F-99CC-02A888CADB34}" type="pres">
      <dgm:prSet presAssocID="{F7E28111-089F-4C5F-91E6-EECB6E560EAE}" presName="ConnectorPoint" presStyleLbl="fgAcc1" presStyleIdx="1" presStyleCnt="4"/>
      <dgm:spPr>
        <a:solidFill>
          <a:schemeClr val="lt1">
            <a:alpha val="90000"/>
            <a:hueOff val="0"/>
            <a:satOff val="0"/>
            <a:lumOff val="0"/>
            <a:alphaOff val="0"/>
          </a:schemeClr>
        </a:solidFill>
        <a:ln w="12700" cap="flat" cmpd="sng" algn="ctr">
          <a:noFill/>
          <a:prstDash val="solid"/>
          <a:miter lim="800000"/>
        </a:ln>
        <a:effectLst/>
      </dgm:spPr>
    </dgm:pt>
    <dgm:pt modelId="{D739932F-FA09-4E5F-B431-530EEF4BC413}" type="pres">
      <dgm:prSet presAssocID="{F7E28111-089F-4C5F-91E6-EECB6E560EAE}" presName="EmptyPlaceHolder" presStyleCnt="0"/>
      <dgm:spPr/>
    </dgm:pt>
    <dgm:pt modelId="{99CF630F-ABC3-4D3B-BAEA-61DEA18A9219}" type="pres">
      <dgm:prSet presAssocID="{D70AC8FF-54DA-4C08-B0DE-A9EDDBB9A976}" presName="spaceBetweenRectangles" presStyleCnt="0"/>
      <dgm:spPr/>
    </dgm:pt>
    <dgm:pt modelId="{8695947C-ACF9-45AC-83E1-DCAC51921CD3}" type="pres">
      <dgm:prSet presAssocID="{4F090C3D-823B-4C0A-B9D5-C37F7F47D2C0}" presName="composite" presStyleCnt="0"/>
      <dgm:spPr/>
    </dgm:pt>
    <dgm:pt modelId="{ECA3D689-F4C4-4685-827F-D20832BECD7F}" type="pres">
      <dgm:prSet presAssocID="{4F090C3D-823B-4C0A-B9D5-C37F7F47D2C0}" presName="L1TextContainer" presStyleLbl="revTx" presStyleIdx="2" presStyleCnt="4">
        <dgm:presLayoutVars>
          <dgm:chMax val="1"/>
          <dgm:chPref val="1"/>
          <dgm:bulletEnabled val="1"/>
        </dgm:presLayoutVars>
      </dgm:prSet>
      <dgm:spPr/>
    </dgm:pt>
    <dgm:pt modelId="{CB454BDA-B528-460D-AE9F-5DB4BD4E0B90}" type="pres">
      <dgm:prSet presAssocID="{4F090C3D-823B-4C0A-B9D5-C37F7F47D2C0}" presName="L2TextContainerWrapper" presStyleCnt="0">
        <dgm:presLayoutVars>
          <dgm:chMax val="0"/>
          <dgm:chPref val="0"/>
          <dgm:bulletEnabled val="1"/>
        </dgm:presLayoutVars>
      </dgm:prSet>
      <dgm:spPr/>
    </dgm:pt>
    <dgm:pt modelId="{27609A66-409B-466C-AF56-4A27E702BD90}" type="pres">
      <dgm:prSet presAssocID="{4F090C3D-823B-4C0A-B9D5-C37F7F47D2C0}" presName="L2TextContainer" presStyleLbl="bgAccFollowNode1" presStyleIdx="2" presStyleCnt="4"/>
      <dgm:spPr/>
    </dgm:pt>
    <dgm:pt modelId="{8107818C-FF9B-4B79-AC83-902EBE0E04E9}" type="pres">
      <dgm:prSet presAssocID="{4F090C3D-823B-4C0A-B9D5-C37F7F47D2C0}" presName="FlexibleEmptyPlaceHolder" presStyleCnt="0"/>
      <dgm:spPr/>
    </dgm:pt>
    <dgm:pt modelId="{D702D896-DAAA-440D-9124-39B3066763C5}" type="pres">
      <dgm:prSet presAssocID="{4F090C3D-823B-4C0A-B9D5-C37F7F47D2C0}" presName="ConnectLine" presStyleLbl="alignNode1" presStyleIdx="2" presStyleCnt="4"/>
      <dgm:spPr>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gm:spPr>
    </dgm:pt>
    <dgm:pt modelId="{643A5FD7-8699-47D1-AB25-CFF1C8BB59BB}" type="pres">
      <dgm:prSet presAssocID="{4F090C3D-823B-4C0A-B9D5-C37F7F47D2C0}" presName="ConnectorPoint" presStyleLbl="fgAcc1" presStyleIdx="2" presStyleCnt="4"/>
      <dgm:spPr>
        <a:solidFill>
          <a:schemeClr val="lt1">
            <a:alpha val="90000"/>
            <a:hueOff val="0"/>
            <a:satOff val="0"/>
            <a:lumOff val="0"/>
            <a:alphaOff val="0"/>
          </a:schemeClr>
        </a:solidFill>
        <a:ln w="12700" cap="flat" cmpd="sng" algn="ctr">
          <a:noFill/>
          <a:prstDash val="solid"/>
          <a:miter lim="800000"/>
        </a:ln>
        <a:effectLst/>
      </dgm:spPr>
    </dgm:pt>
    <dgm:pt modelId="{E29BC4A1-C7C7-45B7-AD2E-209376538166}" type="pres">
      <dgm:prSet presAssocID="{4F090C3D-823B-4C0A-B9D5-C37F7F47D2C0}" presName="EmptyPlaceHolder" presStyleCnt="0"/>
      <dgm:spPr/>
    </dgm:pt>
    <dgm:pt modelId="{251C5390-6B6C-4EB0-8401-604B26893936}" type="pres">
      <dgm:prSet presAssocID="{A75B725D-7FE6-418E-90AA-A4D0880FFEAA}" presName="spaceBetweenRectangles" presStyleCnt="0"/>
      <dgm:spPr/>
    </dgm:pt>
    <dgm:pt modelId="{EA3E10EC-0951-4F50-BBE7-DC1C2EE94B82}" type="pres">
      <dgm:prSet presAssocID="{EFC733B9-35A9-47EC-BCA1-DC306A87E231}" presName="composite" presStyleCnt="0"/>
      <dgm:spPr/>
    </dgm:pt>
    <dgm:pt modelId="{B3B79809-D4CC-4A77-8E0A-DD318B642A1D}" type="pres">
      <dgm:prSet presAssocID="{EFC733B9-35A9-47EC-BCA1-DC306A87E231}" presName="L1TextContainer" presStyleLbl="revTx" presStyleIdx="3" presStyleCnt="4">
        <dgm:presLayoutVars>
          <dgm:chMax val="1"/>
          <dgm:chPref val="1"/>
          <dgm:bulletEnabled val="1"/>
        </dgm:presLayoutVars>
      </dgm:prSet>
      <dgm:spPr/>
    </dgm:pt>
    <dgm:pt modelId="{F102CB7D-8E8B-482C-BDDE-517B0539E54A}" type="pres">
      <dgm:prSet presAssocID="{EFC733B9-35A9-47EC-BCA1-DC306A87E231}" presName="L2TextContainerWrapper" presStyleCnt="0">
        <dgm:presLayoutVars>
          <dgm:chMax val="0"/>
          <dgm:chPref val="0"/>
          <dgm:bulletEnabled val="1"/>
        </dgm:presLayoutVars>
      </dgm:prSet>
      <dgm:spPr/>
    </dgm:pt>
    <dgm:pt modelId="{B1694CBD-4572-42AC-9683-2546A2F3C87C}" type="pres">
      <dgm:prSet presAssocID="{EFC733B9-35A9-47EC-BCA1-DC306A87E231}" presName="L2TextContainer" presStyleLbl="bgAccFollowNode1" presStyleIdx="3" presStyleCnt="4"/>
      <dgm:spPr/>
    </dgm:pt>
    <dgm:pt modelId="{2060BD21-76E4-440C-8932-FA9D8A082930}" type="pres">
      <dgm:prSet presAssocID="{EFC733B9-35A9-47EC-BCA1-DC306A87E231}" presName="FlexibleEmptyPlaceHolder" presStyleCnt="0"/>
      <dgm:spPr/>
    </dgm:pt>
    <dgm:pt modelId="{7C654949-2307-4323-A739-1BBB12F8C1E4}" type="pres">
      <dgm:prSet presAssocID="{EFC733B9-35A9-47EC-BCA1-DC306A87E231}" presName="ConnectLine" presStyleLbl="alignNode1" presStyleIdx="3" presStyleCnt="4"/>
      <dgm:spPr>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gm:spPr>
    </dgm:pt>
    <dgm:pt modelId="{CECEB076-7DAB-4642-AA8D-0CDF33598EF3}" type="pres">
      <dgm:prSet presAssocID="{EFC733B9-35A9-47EC-BCA1-DC306A87E231}" presName="ConnectorPoint" presStyleLbl="fgAcc1" presStyleIdx="3" presStyleCnt="4"/>
      <dgm:spPr>
        <a:solidFill>
          <a:schemeClr val="lt1">
            <a:alpha val="90000"/>
            <a:hueOff val="0"/>
            <a:satOff val="0"/>
            <a:lumOff val="0"/>
            <a:alphaOff val="0"/>
          </a:schemeClr>
        </a:solidFill>
        <a:ln w="12700" cap="flat" cmpd="sng" algn="ctr">
          <a:noFill/>
          <a:prstDash val="solid"/>
          <a:miter lim="800000"/>
        </a:ln>
        <a:effectLst/>
      </dgm:spPr>
    </dgm:pt>
    <dgm:pt modelId="{F1629F99-D135-486D-AFE5-88160B789BF8}" type="pres">
      <dgm:prSet presAssocID="{EFC733B9-35A9-47EC-BCA1-DC306A87E231}" presName="EmptyPlaceHolder" presStyleCnt="0"/>
      <dgm:spPr/>
    </dgm:pt>
  </dgm:ptLst>
  <dgm:cxnLst>
    <dgm:cxn modelId="{E6E0E001-A208-4F33-9D1E-6164B9400892}" srcId="{267C3BDA-30A8-4A54-B504-511A452DA10A}" destId="{F7E28111-089F-4C5F-91E6-EECB6E560EAE}" srcOrd="1" destOrd="0" parTransId="{C2D92A0C-5600-43BD-A96B-70208B07E4A9}" sibTransId="{D70AC8FF-54DA-4C08-B0DE-A9EDDBB9A976}"/>
    <dgm:cxn modelId="{6E513E04-4F4D-481B-8EC0-97EA1E90588B}" type="presOf" srcId="{7BC44A9A-7C38-4FA6-9500-E013C9F0C663}" destId="{B1694CBD-4572-42AC-9683-2546A2F3C87C}" srcOrd="0" destOrd="0" presId="urn:microsoft.com/office/officeart/2017/3/layout/HorizontalPathTimeline"/>
    <dgm:cxn modelId="{7E83B913-1809-4121-85C4-EF4AF990E072}" type="presOf" srcId="{B2582675-419A-45A1-81B2-583ED3A4AD1D}" destId="{EE83195D-64DB-4783-9E3D-8AA29DB96376}" srcOrd="0" destOrd="4" presId="urn:microsoft.com/office/officeart/2017/3/layout/HorizontalPathTimeline"/>
    <dgm:cxn modelId="{50620B19-8A66-4226-9450-4E83C6958659}" srcId="{4F090C3D-823B-4C0A-B9D5-C37F7F47D2C0}" destId="{DC62E0E9-EF6E-4A1A-BA25-24AEFB473CF4}" srcOrd="0" destOrd="0" parTransId="{97AA729F-A5D5-4728-828C-FECD59B7822C}" sibTransId="{D71F4AC7-E50A-4EA7-A363-021A43F38917}"/>
    <dgm:cxn modelId="{FA971E23-1EE0-42F5-8634-567DE5FC88FC}" srcId="{30639BD8-3630-466C-8F5A-F6484F39E8BB}" destId="{187DAA54-652A-4ACC-85C8-10ECB7A04099}" srcOrd="0" destOrd="0" parTransId="{B8002129-C413-4B29-84F2-76889CDE17E1}" sibTransId="{637A447E-8673-4D84-B88C-6EB17D4282C1}"/>
    <dgm:cxn modelId="{D6C4BB23-59A6-4B2B-ADDB-FA3CF71A8036}" type="presOf" srcId="{187DAA54-652A-4ACC-85C8-10ECB7A04099}" destId="{EE83195D-64DB-4783-9E3D-8AA29DB96376}" srcOrd="0" destOrd="0" presId="urn:microsoft.com/office/officeart/2017/3/layout/HorizontalPathTimeline"/>
    <dgm:cxn modelId="{313EEB28-910B-4557-ACA5-4827C94B40B7}" type="presOf" srcId="{4F090C3D-823B-4C0A-B9D5-C37F7F47D2C0}" destId="{ECA3D689-F4C4-4685-827F-D20832BECD7F}" srcOrd="0" destOrd="0" presId="urn:microsoft.com/office/officeart/2017/3/layout/HorizontalPathTimeline"/>
    <dgm:cxn modelId="{55C4E43E-AECB-49BA-8FD4-A0891FACEA75}" srcId="{4F090C3D-823B-4C0A-B9D5-C37F7F47D2C0}" destId="{2B5A48AB-1BDD-467F-A1DF-5D68B00E8CC2}" srcOrd="1" destOrd="0" parTransId="{F0C8D88F-FAB2-4C88-99F3-8FD29AEC8BC2}" sibTransId="{54C30A98-5C4A-4078-A3EC-63D8A95D25DB}"/>
    <dgm:cxn modelId="{DEB2F040-3673-4C80-BCF0-3999C6D1C0B3}" type="presOf" srcId="{DC62E0E9-EF6E-4A1A-BA25-24AEFB473CF4}" destId="{27609A66-409B-466C-AF56-4A27E702BD90}" srcOrd="0" destOrd="0" presId="urn:microsoft.com/office/officeart/2017/3/layout/HorizontalPathTimeline"/>
    <dgm:cxn modelId="{16AF535C-5767-4FFC-A901-51D5A31CA16B}" srcId="{F7E28111-089F-4C5F-91E6-EECB6E560EAE}" destId="{0DFDE92A-4458-4BD8-B6F7-5F5DBEC955B0}" srcOrd="2" destOrd="0" parTransId="{85E9FF14-0535-40E0-916A-12FB67697D02}" sibTransId="{F4EE743A-34A8-4BB4-888B-97467A5E3858}"/>
    <dgm:cxn modelId="{F1F1915C-A095-46AC-B875-B58D66B5BC05}" type="presOf" srcId="{8D2BC129-E108-406D-A1D9-61D13D04E218}" destId="{27609A66-409B-466C-AF56-4A27E702BD90}" srcOrd="0" destOrd="2" presId="urn:microsoft.com/office/officeart/2017/3/layout/HorizontalPathTimeline"/>
    <dgm:cxn modelId="{AF428460-F0F1-43C4-9752-74D0080052F1}" srcId="{F7E28111-089F-4C5F-91E6-EECB6E560EAE}" destId="{AB35F9C4-7464-4968-AD3C-16172583AFCA}" srcOrd="0" destOrd="0" parTransId="{B803A787-B0AA-480F-8285-7DB1629AFBBA}" sibTransId="{FBF96F14-82B1-443C-A75E-8CCB4CDD4834}"/>
    <dgm:cxn modelId="{017AD461-D9CF-4F9F-AF02-FC45989541DC}" srcId="{30639BD8-3630-466C-8F5A-F6484F39E8BB}" destId="{B2582675-419A-45A1-81B2-583ED3A4AD1D}" srcOrd="4" destOrd="0" parTransId="{F0703095-A2B1-431D-9249-AF3294A2EBA9}" sibTransId="{CF82463B-0193-4452-A432-07F50E15564F}"/>
    <dgm:cxn modelId="{F0F4B442-BCE9-492E-9931-5D7836F1776E}" srcId="{4F090C3D-823B-4C0A-B9D5-C37F7F47D2C0}" destId="{8D2BC129-E108-406D-A1D9-61D13D04E218}" srcOrd="2" destOrd="0" parTransId="{B6F1A30E-E370-4772-8C9B-D95AD07C2741}" sibTransId="{6D5A5128-7448-42A4-B10A-F63916704B9A}"/>
    <dgm:cxn modelId="{8F9FA246-3055-4F41-81A9-1714489D01E7}" type="presOf" srcId="{619BD7C6-B3A7-49DD-B1FB-8CD94BE3B53E}" destId="{140AA3AA-F67E-4F9A-9C2B-0D84B596AA03}" srcOrd="0" destOrd="1" presId="urn:microsoft.com/office/officeart/2017/3/layout/HorizontalPathTimeline"/>
    <dgm:cxn modelId="{2D4D0A6E-D15E-4688-BA79-87A5B36F52B4}" type="presOf" srcId="{8BECBE4F-7752-4430-9C57-E96230C4CB1B}" destId="{B1694CBD-4572-42AC-9683-2546A2F3C87C}" srcOrd="0" destOrd="2" presId="urn:microsoft.com/office/officeart/2017/3/layout/HorizontalPathTimeline"/>
    <dgm:cxn modelId="{8F99FD6E-D3E5-46C3-A70C-ECCDC2F70391}" type="presOf" srcId="{AB35F9C4-7464-4968-AD3C-16172583AFCA}" destId="{140AA3AA-F67E-4F9A-9C2B-0D84B596AA03}" srcOrd="0" destOrd="0" presId="urn:microsoft.com/office/officeart/2017/3/layout/HorizontalPathTimeline"/>
    <dgm:cxn modelId="{8F2BE857-BC22-427D-81F7-948917FF997B}" type="presOf" srcId="{0DFDE92A-4458-4BD8-B6F7-5F5DBEC955B0}" destId="{140AA3AA-F67E-4F9A-9C2B-0D84B596AA03}" srcOrd="0" destOrd="2" presId="urn:microsoft.com/office/officeart/2017/3/layout/HorizontalPathTimeline"/>
    <dgm:cxn modelId="{1B8CC07B-D851-44FC-A4EF-E2EC8FD0F29D}" srcId="{EFC733B9-35A9-47EC-BCA1-DC306A87E231}" destId="{8BECBE4F-7752-4430-9C57-E96230C4CB1B}" srcOrd="2" destOrd="0" parTransId="{650C6407-C1EA-4F9C-BFDA-768E1267800C}" sibTransId="{DA3592EF-0C3C-449E-83C4-2C7516C85FC4}"/>
    <dgm:cxn modelId="{05523481-6241-4285-91E2-400EA8623D49}" type="presOf" srcId="{EFC733B9-35A9-47EC-BCA1-DC306A87E231}" destId="{B3B79809-D4CC-4A77-8E0A-DD318B642A1D}" srcOrd="0" destOrd="0" presId="urn:microsoft.com/office/officeart/2017/3/layout/HorizontalPathTimeline"/>
    <dgm:cxn modelId="{BB968081-6471-4D8C-AF6A-043FE177663A}" srcId="{30639BD8-3630-466C-8F5A-F6484F39E8BB}" destId="{DF106A68-882E-4439-9F61-C5F242B688DB}" srcOrd="3" destOrd="0" parTransId="{0EFA57F4-025B-41D4-B2D6-577A71D85BDE}" sibTransId="{2A4B1E0F-C3FD-4E42-BF89-A7F35A3CE837}"/>
    <dgm:cxn modelId="{813F6088-D4F6-4125-86DA-40DD7072FDA5}" type="presOf" srcId="{2075CE0F-53F5-4210-9414-117DDC9B32E0}" destId="{B1694CBD-4572-42AC-9683-2546A2F3C87C}" srcOrd="0" destOrd="1" presId="urn:microsoft.com/office/officeart/2017/3/layout/HorizontalPathTimeline"/>
    <dgm:cxn modelId="{E2EBF188-BBF9-4966-9CF8-28FB19CBAD3B}" srcId="{EFC733B9-35A9-47EC-BCA1-DC306A87E231}" destId="{2075CE0F-53F5-4210-9414-117DDC9B32E0}" srcOrd="1" destOrd="0" parTransId="{1EBACDB6-82B4-41E9-BC7F-5F328AC8FD48}" sibTransId="{3CE8FCDE-9909-471A-A4B3-0BC9C6903BAE}"/>
    <dgm:cxn modelId="{119BF397-AFE5-4A84-B89A-ED74D06144EE}" type="presOf" srcId="{DF106A68-882E-4439-9F61-C5F242B688DB}" destId="{EE83195D-64DB-4783-9E3D-8AA29DB96376}" srcOrd="0" destOrd="3" presId="urn:microsoft.com/office/officeart/2017/3/layout/HorizontalPathTimeline"/>
    <dgm:cxn modelId="{4FEE639E-88C7-496E-A84F-FD228BA78C10}" srcId="{F7E28111-089F-4C5F-91E6-EECB6E560EAE}" destId="{B60BEF34-288B-4468-BCC0-89AEE31BC4A4}" srcOrd="3" destOrd="0" parTransId="{86E0C497-9B4F-4530-AFEC-99C0D02C1BDF}" sibTransId="{7F3B0C49-ECA9-4C4D-A558-8E70A1080847}"/>
    <dgm:cxn modelId="{3C090BA1-EBDE-47DA-AAEC-78E46C393901}" srcId="{267C3BDA-30A8-4A54-B504-511A452DA10A}" destId="{EFC733B9-35A9-47EC-BCA1-DC306A87E231}" srcOrd="3" destOrd="0" parTransId="{8DD71E26-2F88-4851-84E9-03CE6729E984}" sibTransId="{7AD7A97F-DDBD-42E6-A8D1-44A89E959E57}"/>
    <dgm:cxn modelId="{1DC161A3-9B55-4B7B-8303-81E94A7E5D79}" srcId="{30639BD8-3630-466C-8F5A-F6484F39E8BB}" destId="{3BED12E8-AB54-4DB2-BF05-908D82DF86F4}" srcOrd="2" destOrd="0" parTransId="{12766D46-3298-4C72-ABC3-EBAA64FB5E49}" sibTransId="{50A99297-A1B1-4ED4-AB99-DA2EE05A2341}"/>
    <dgm:cxn modelId="{E18AE2A4-83BE-41BD-BA35-075400A5E039}" srcId="{30639BD8-3630-466C-8F5A-F6484F39E8BB}" destId="{36B138DC-55EC-4EE0-8360-8792551753AA}" srcOrd="1" destOrd="0" parTransId="{CD2E7E65-BA40-4E6F-A720-52567119AA60}" sibTransId="{AD5C8E99-CE8D-488A-AA25-1B8E7068B058}"/>
    <dgm:cxn modelId="{B6F468A5-BFFC-4DBC-8296-54EC125AE1FB}" type="presOf" srcId="{B60BEF34-288B-4468-BCC0-89AEE31BC4A4}" destId="{140AA3AA-F67E-4F9A-9C2B-0D84B596AA03}" srcOrd="0" destOrd="3" presId="urn:microsoft.com/office/officeart/2017/3/layout/HorizontalPathTimeline"/>
    <dgm:cxn modelId="{36FEFBAB-708C-4763-ABC4-B92CA3341CC6}" type="presOf" srcId="{30639BD8-3630-466C-8F5A-F6484F39E8BB}" destId="{F1DAEEDA-F692-4224-B882-75AEBDEE082A}" srcOrd="0" destOrd="0" presId="urn:microsoft.com/office/officeart/2017/3/layout/HorizontalPathTimeline"/>
    <dgm:cxn modelId="{349103B5-6B7B-4B6D-85E9-05C55485E22F}" type="presOf" srcId="{F7E28111-089F-4C5F-91E6-EECB6E560EAE}" destId="{741B78C5-D203-4AF5-BA59-A5FA1CF214B5}" srcOrd="0" destOrd="0" presId="urn:microsoft.com/office/officeart/2017/3/layout/HorizontalPathTimeline"/>
    <dgm:cxn modelId="{06DE05B5-D131-4665-9AF0-165BFDCBDD11}" srcId="{30639BD8-3630-466C-8F5A-F6484F39E8BB}" destId="{816773F3-5354-47C1-AF89-60F8C9CBAB96}" srcOrd="5" destOrd="0" parTransId="{467A2B26-6EA8-47FF-A600-B05EF9ABD3D2}" sibTransId="{9C2C9212-4234-48C7-BAD0-FEBA7D0E1A10}"/>
    <dgm:cxn modelId="{B74127B6-A400-4361-BB9A-4EA71F3FDFF8}" type="presOf" srcId="{3BED12E8-AB54-4DB2-BF05-908D82DF86F4}" destId="{EE83195D-64DB-4783-9E3D-8AA29DB96376}" srcOrd="0" destOrd="2" presId="urn:microsoft.com/office/officeart/2017/3/layout/HorizontalPathTimeline"/>
    <dgm:cxn modelId="{4BBB4AC5-7D98-493A-8E84-A765085E1867}" srcId="{EFC733B9-35A9-47EC-BCA1-DC306A87E231}" destId="{7BC44A9A-7C38-4FA6-9500-E013C9F0C663}" srcOrd="0" destOrd="0" parTransId="{0F6E9EC9-5F3E-4732-9BFF-ADD14763D8EE}" sibTransId="{A0E0294E-8ED6-4CDA-9ED3-06B87146CBC5}"/>
    <dgm:cxn modelId="{F600D0C7-6B28-4FC6-A75F-1C21CCFE31AE}" type="presOf" srcId="{A10F95FA-5D73-4B46-B8B4-671EA28E319A}" destId="{27609A66-409B-466C-AF56-4A27E702BD90}" srcOrd="0" destOrd="3" presId="urn:microsoft.com/office/officeart/2017/3/layout/HorizontalPathTimeline"/>
    <dgm:cxn modelId="{4A3457C8-90C9-4A22-BB67-3E8D9CF996C2}" type="presOf" srcId="{2B5A48AB-1BDD-467F-A1DF-5D68B00E8CC2}" destId="{27609A66-409B-466C-AF56-4A27E702BD90}" srcOrd="0" destOrd="1" presId="urn:microsoft.com/office/officeart/2017/3/layout/HorizontalPathTimeline"/>
    <dgm:cxn modelId="{27B541D2-CA7E-46D7-9D5D-488224BD4DAF}" srcId="{267C3BDA-30A8-4A54-B504-511A452DA10A}" destId="{30639BD8-3630-466C-8F5A-F6484F39E8BB}" srcOrd="0" destOrd="0" parTransId="{730B405E-FEBC-48B9-9FB2-6CB1EC050C4C}" sibTransId="{CC40E506-4B6A-4B0F-95C6-78819E5C39FE}"/>
    <dgm:cxn modelId="{CC50A7DB-47FD-4BA4-B6D4-D583E32FFC4C}" srcId="{4F090C3D-823B-4C0A-B9D5-C37F7F47D2C0}" destId="{A10F95FA-5D73-4B46-B8B4-671EA28E319A}" srcOrd="3" destOrd="0" parTransId="{D06212C9-CAC7-4449-8A33-CC11C8EE054A}" sibTransId="{7D2556C2-3A6D-43B1-BCD0-87B23567E240}"/>
    <dgm:cxn modelId="{6A92C8E9-D84F-41E3-898B-61EC1212A5F0}" type="presOf" srcId="{267C3BDA-30A8-4A54-B504-511A452DA10A}" destId="{4C881D2E-4BEB-442E-821E-F4D3743AA3B6}" srcOrd="0" destOrd="0" presId="urn:microsoft.com/office/officeart/2017/3/layout/HorizontalPathTimeline"/>
    <dgm:cxn modelId="{AF0398EA-FD8A-453D-9487-CE8D66A0338B}" type="presOf" srcId="{816773F3-5354-47C1-AF89-60F8C9CBAB96}" destId="{EE83195D-64DB-4783-9E3D-8AA29DB96376}" srcOrd="0" destOrd="5" presId="urn:microsoft.com/office/officeart/2017/3/layout/HorizontalPathTimeline"/>
    <dgm:cxn modelId="{81057CF3-3887-491E-B723-C5D4C9BE7675}" srcId="{267C3BDA-30A8-4A54-B504-511A452DA10A}" destId="{4F090C3D-823B-4C0A-B9D5-C37F7F47D2C0}" srcOrd="2" destOrd="0" parTransId="{2D39C506-513A-455A-98B9-F6CAC34D920A}" sibTransId="{A75B725D-7FE6-418E-90AA-A4D0880FFEAA}"/>
    <dgm:cxn modelId="{A9D4EAFB-EA86-4B09-9E99-B68D1608654F}" srcId="{F7E28111-089F-4C5F-91E6-EECB6E560EAE}" destId="{619BD7C6-B3A7-49DD-B1FB-8CD94BE3B53E}" srcOrd="1" destOrd="0" parTransId="{6AC06713-AFD3-4C84-8E4F-DBC953E6F07E}" sibTransId="{07640DEB-6DB8-49AD-8A20-7D63AF71EC1E}"/>
    <dgm:cxn modelId="{DAFB4DFF-452A-4F80-AA83-27437638590E}" type="presOf" srcId="{36B138DC-55EC-4EE0-8360-8792551753AA}" destId="{EE83195D-64DB-4783-9E3D-8AA29DB96376}" srcOrd="0" destOrd="1" presId="urn:microsoft.com/office/officeart/2017/3/layout/HorizontalPathTimeline"/>
    <dgm:cxn modelId="{064C1632-FDC7-42B4-A711-B2696B246E4B}" type="presParOf" srcId="{4C881D2E-4BEB-442E-821E-F4D3743AA3B6}" destId="{12D4D3B8-2002-4588-B2BB-7822EA5C0F4F}" srcOrd="0" destOrd="0" presId="urn:microsoft.com/office/officeart/2017/3/layout/HorizontalPathTimeline"/>
    <dgm:cxn modelId="{EFED6919-553B-4FD5-A7A4-677AC4E280A9}" type="presParOf" srcId="{4C881D2E-4BEB-442E-821E-F4D3743AA3B6}" destId="{7E6F34EA-FFB9-4B70-9B8F-F7A8E5811AC5}" srcOrd="1" destOrd="0" presId="urn:microsoft.com/office/officeart/2017/3/layout/HorizontalPathTimeline"/>
    <dgm:cxn modelId="{DDFB07B3-2D6A-42AC-B8CB-663E619EEAA4}" type="presParOf" srcId="{7E6F34EA-FFB9-4B70-9B8F-F7A8E5811AC5}" destId="{A8509C4C-C314-420F-987F-9049672935E5}" srcOrd="0" destOrd="0" presId="urn:microsoft.com/office/officeart/2017/3/layout/HorizontalPathTimeline"/>
    <dgm:cxn modelId="{4A205220-9C36-4F67-ABB4-59B3639AC7BC}" type="presParOf" srcId="{A8509C4C-C314-420F-987F-9049672935E5}" destId="{F1DAEEDA-F692-4224-B882-75AEBDEE082A}" srcOrd="0" destOrd="0" presId="urn:microsoft.com/office/officeart/2017/3/layout/HorizontalPathTimeline"/>
    <dgm:cxn modelId="{80AE274B-9834-4521-992E-C90A4D39DCAD}" type="presParOf" srcId="{A8509C4C-C314-420F-987F-9049672935E5}" destId="{20445692-A41F-4D7C-ADF3-07CFA85271EA}" srcOrd="1" destOrd="0" presId="urn:microsoft.com/office/officeart/2017/3/layout/HorizontalPathTimeline"/>
    <dgm:cxn modelId="{0080C5E9-C92F-465C-AEF1-9B312D365B03}" type="presParOf" srcId="{20445692-A41F-4D7C-ADF3-07CFA85271EA}" destId="{EE83195D-64DB-4783-9E3D-8AA29DB96376}" srcOrd="0" destOrd="0" presId="urn:microsoft.com/office/officeart/2017/3/layout/HorizontalPathTimeline"/>
    <dgm:cxn modelId="{6ECFDDA1-7E1A-4C5D-B26E-6F5DA789DE12}" type="presParOf" srcId="{20445692-A41F-4D7C-ADF3-07CFA85271EA}" destId="{ECC9660B-F96C-482C-9C8F-4A7FC51B2874}" srcOrd="1" destOrd="0" presId="urn:microsoft.com/office/officeart/2017/3/layout/HorizontalPathTimeline"/>
    <dgm:cxn modelId="{CBCF8378-502E-4F64-A231-2D3DFC8C854D}" type="presParOf" srcId="{A8509C4C-C314-420F-987F-9049672935E5}" destId="{E9453474-31A8-47B0-8445-13AE5533F093}" srcOrd="2" destOrd="0" presId="urn:microsoft.com/office/officeart/2017/3/layout/HorizontalPathTimeline"/>
    <dgm:cxn modelId="{E65920F0-B8BD-4624-B493-46995B0CA19D}" type="presParOf" srcId="{A8509C4C-C314-420F-987F-9049672935E5}" destId="{CFBC9B13-DE2A-44FE-816D-1A753B617C1E}" srcOrd="3" destOrd="0" presId="urn:microsoft.com/office/officeart/2017/3/layout/HorizontalPathTimeline"/>
    <dgm:cxn modelId="{F5CADA96-7B48-4A6E-B03C-D0B7ACCED9EF}" type="presParOf" srcId="{A8509C4C-C314-420F-987F-9049672935E5}" destId="{07D0484C-6B06-4EFC-AA32-0E5B9BD4840E}" srcOrd="4" destOrd="0" presId="urn:microsoft.com/office/officeart/2017/3/layout/HorizontalPathTimeline"/>
    <dgm:cxn modelId="{364AA233-5220-4146-8DC8-35160086DDC1}" type="presParOf" srcId="{7E6F34EA-FFB9-4B70-9B8F-F7A8E5811AC5}" destId="{56958401-2025-4431-B6D9-C78A59D18EFD}" srcOrd="1" destOrd="0" presId="urn:microsoft.com/office/officeart/2017/3/layout/HorizontalPathTimeline"/>
    <dgm:cxn modelId="{71F1F7B1-ADD2-42F8-8D9D-261A3EAE82D4}" type="presParOf" srcId="{7E6F34EA-FFB9-4B70-9B8F-F7A8E5811AC5}" destId="{8DEFE642-6A9C-4281-B1D0-5DDC107C04AA}" srcOrd="2" destOrd="0" presId="urn:microsoft.com/office/officeart/2017/3/layout/HorizontalPathTimeline"/>
    <dgm:cxn modelId="{7B47007D-C30B-46BC-A544-91CB42DD161B}" type="presParOf" srcId="{8DEFE642-6A9C-4281-B1D0-5DDC107C04AA}" destId="{741B78C5-D203-4AF5-BA59-A5FA1CF214B5}" srcOrd="0" destOrd="0" presId="urn:microsoft.com/office/officeart/2017/3/layout/HorizontalPathTimeline"/>
    <dgm:cxn modelId="{4B18D632-6CAF-492E-953A-8B1330CF757C}" type="presParOf" srcId="{8DEFE642-6A9C-4281-B1D0-5DDC107C04AA}" destId="{76E8377C-287B-47B4-BAD4-394E9DB83A70}" srcOrd="1" destOrd="0" presId="urn:microsoft.com/office/officeart/2017/3/layout/HorizontalPathTimeline"/>
    <dgm:cxn modelId="{A27FF7AC-0853-4118-AE99-1A9AA04FF102}" type="presParOf" srcId="{76E8377C-287B-47B4-BAD4-394E9DB83A70}" destId="{140AA3AA-F67E-4F9A-9C2B-0D84B596AA03}" srcOrd="0" destOrd="0" presId="urn:microsoft.com/office/officeart/2017/3/layout/HorizontalPathTimeline"/>
    <dgm:cxn modelId="{0AD5A9A2-7D75-445A-B6C5-58CB5824F4A9}" type="presParOf" srcId="{76E8377C-287B-47B4-BAD4-394E9DB83A70}" destId="{A4026A64-95DF-4420-B94D-F83864932226}" srcOrd="1" destOrd="0" presId="urn:microsoft.com/office/officeart/2017/3/layout/HorizontalPathTimeline"/>
    <dgm:cxn modelId="{C2436BCD-A678-48AD-B2E9-1A20B050ABB6}" type="presParOf" srcId="{8DEFE642-6A9C-4281-B1D0-5DDC107C04AA}" destId="{6F98070A-DC4F-4CE0-9852-286CB9AC30BA}" srcOrd="2" destOrd="0" presId="urn:microsoft.com/office/officeart/2017/3/layout/HorizontalPathTimeline"/>
    <dgm:cxn modelId="{B1F51982-2D77-4CCF-92FC-C2D4E17AB5F5}" type="presParOf" srcId="{8DEFE642-6A9C-4281-B1D0-5DDC107C04AA}" destId="{8FEF456B-0B70-463F-99CC-02A888CADB34}" srcOrd="3" destOrd="0" presId="urn:microsoft.com/office/officeart/2017/3/layout/HorizontalPathTimeline"/>
    <dgm:cxn modelId="{16CB5E0E-8859-40D6-9ADA-AADAFABB2523}" type="presParOf" srcId="{8DEFE642-6A9C-4281-B1D0-5DDC107C04AA}" destId="{D739932F-FA09-4E5F-B431-530EEF4BC413}" srcOrd="4" destOrd="0" presId="urn:microsoft.com/office/officeart/2017/3/layout/HorizontalPathTimeline"/>
    <dgm:cxn modelId="{FA12C87A-B5BE-454D-898B-92F63B62F881}" type="presParOf" srcId="{7E6F34EA-FFB9-4B70-9B8F-F7A8E5811AC5}" destId="{99CF630F-ABC3-4D3B-BAEA-61DEA18A9219}" srcOrd="3" destOrd="0" presId="urn:microsoft.com/office/officeart/2017/3/layout/HorizontalPathTimeline"/>
    <dgm:cxn modelId="{E41626E0-8734-4EAE-B9BF-78F2DADA5BC1}" type="presParOf" srcId="{7E6F34EA-FFB9-4B70-9B8F-F7A8E5811AC5}" destId="{8695947C-ACF9-45AC-83E1-DCAC51921CD3}" srcOrd="4" destOrd="0" presId="urn:microsoft.com/office/officeart/2017/3/layout/HorizontalPathTimeline"/>
    <dgm:cxn modelId="{4C5676E8-8719-485C-B4AD-C99A0656642C}" type="presParOf" srcId="{8695947C-ACF9-45AC-83E1-DCAC51921CD3}" destId="{ECA3D689-F4C4-4685-827F-D20832BECD7F}" srcOrd="0" destOrd="0" presId="urn:microsoft.com/office/officeart/2017/3/layout/HorizontalPathTimeline"/>
    <dgm:cxn modelId="{5FA7F512-FF00-4A2D-96C8-5E4D4C79F5AB}" type="presParOf" srcId="{8695947C-ACF9-45AC-83E1-DCAC51921CD3}" destId="{CB454BDA-B528-460D-AE9F-5DB4BD4E0B90}" srcOrd="1" destOrd="0" presId="urn:microsoft.com/office/officeart/2017/3/layout/HorizontalPathTimeline"/>
    <dgm:cxn modelId="{DF7E4AD2-4C38-4826-81F7-D5C381CD03F2}" type="presParOf" srcId="{CB454BDA-B528-460D-AE9F-5DB4BD4E0B90}" destId="{27609A66-409B-466C-AF56-4A27E702BD90}" srcOrd="0" destOrd="0" presId="urn:microsoft.com/office/officeart/2017/3/layout/HorizontalPathTimeline"/>
    <dgm:cxn modelId="{80BCBFA2-EBA5-43E1-AAF0-4FD486D54C68}" type="presParOf" srcId="{CB454BDA-B528-460D-AE9F-5DB4BD4E0B90}" destId="{8107818C-FF9B-4B79-AC83-902EBE0E04E9}" srcOrd="1" destOrd="0" presId="urn:microsoft.com/office/officeart/2017/3/layout/HorizontalPathTimeline"/>
    <dgm:cxn modelId="{738F1084-B1D1-4D70-BCC2-563FA4A3BC76}" type="presParOf" srcId="{8695947C-ACF9-45AC-83E1-DCAC51921CD3}" destId="{D702D896-DAAA-440D-9124-39B3066763C5}" srcOrd="2" destOrd="0" presId="urn:microsoft.com/office/officeart/2017/3/layout/HorizontalPathTimeline"/>
    <dgm:cxn modelId="{E6F5C929-68DC-40AD-9722-75F3D83AB193}" type="presParOf" srcId="{8695947C-ACF9-45AC-83E1-DCAC51921CD3}" destId="{643A5FD7-8699-47D1-AB25-CFF1C8BB59BB}" srcOrd="3" destOrd="0" presId="urn:microsoft.com/office/officeart/2017/3/layout/HorizontalPathTimeline"/>
    <dgm:cxn modelId="{42E66168-31EF-4AA6-80D1-AF2308328EB8}" type="presParOf" srcId="{8695947C-ACF9-45AC-83E1-DCAC51921CD3}" destId="{E29BC4A1-C7C7-45B7-AD2E-209376538166}" srcOrd="4" destOrd="0" presId="urn:microsoft.com/office/officeart/2017/3/layout/HorizontalPathTimeline"/>
    <dgm:cxn modelId="{BF23DCCD-1C09-45F3-93C6-BB1E2C95384F}" type="presParOf" srcId="{7E6F34EA-FFB9-4B70-9B8F-F7A8E5811AC5}" destId="{251C5390-6B6C-4EB0-8401-604B26893936}" srcOrd="5" destOrd="0" presId="urn:microsoft.com/office/officeart/2017/3/layout/HorizontalPathTimeline"/>
    <dgm:cxn modelId="{C6F933FB-AE24-4C02-9360-A9BB9C8CF509}" type="presParOf" srcId="{7E6F34EA-FFB9-4B70-9B8F-F7A8E5811AC5}" destId="{EA3E10EC-0951-4F50-BBE7-DC1C2EE94B82}" srcOrd="6" destOrd="0" presId="urn:microsoft.com/office/officeart/2017/3/layout/HorizontalPathTimeline"/>
    <dgm:cxn modelId="{3DDD8EB3-9BAA-4805-BCC4-2FEFC6638ACF}" type="presParOf" srcId="{EA3E10EC-0951-4F50-BBE7-DC1C2EE94B82}" destId="{B3B79809-D4CC-4A77-8E0A-DD318B642A1D}" srcOrd="0" destOrd="0" presId="urn:microsoft.com/office/officeart/2017/3/layout/HorizontalPathTimeline"/>
    <dgm:cxn modelId="{F36C92DD-1831-4F49-9D91-7BF9FAAB8188}" type="presParOf" srcId="{EA3E10EC-0951-4F50-BBE7-DC1C2EE94B82}" destId="{F102CB7D-8E8B-482C-BDDE-517B0539E54A}" srcOrd="1" destOrd="0" presId="urn:microsoft.com/office/officeart/2017/3/layout/HorizontalPathTimeline"/>
    <dgm:cxn modelId="{23488178-166F-4C2C-A929-FCCD0C2D3138}" type="presParOf" srcId="{F102CB7D-8E8B-482C-BDDE-517B0539E54A}" destId="{B1694CBD-4572-42AC-9683-2546A2F3C87C}" srcOrd="0" destOrd="0" presId="urn:microsoft.com/office/officeart/2017/3/layout/HorizontalPathTimeline"/>
    <dgm:cxn modelId="{AFF08C2B-481E-4F92-A257-0851510A3DBF}" type="presParOf" srcId="{F102CB7D-8E8B-482C-BDDE-517B0539E54A}" destId="{2060BD21-76E4-440C-8932-FA9D8A082930}" srcOrd="1" destOrd="0" presId="urn:microsoft.com/office/officeart/2017/3/layout/HorizontalPathTimeline"/>
    <dgm:cxn modelId="{09FDD7CD-5AE6-4FF6-80E9-E6849719B3F7}" type="presParOf" srcId="{EA3E10EC-0951-4F50-BBE7-DC1C2EE94B82}" destId="{7C654949-2307-4323-A739-1BBB12F8C1E4}" srcOrd="2" destOrd="0" presId="urn:microsoft.com/office/officeart/2017/3/layout/HorizontalPathTimeline"/>
    <dgm:cxn modelId="{76DD131F-FFE2-435F-896A-EDDF00E1A1ED}" type="presParOf" srcId="{EA3E10EC-0951-4F50-BBE7-DC1C2EE94B82}" destId="{CECEB076-7DAB-4642-AA8D-0CDF33598EF3}" srcOrd="3" destOrd="0" presId="urn:microsoft.com/office/officeart/2017/3/layout/HorizontalPathTimeline"/>
    <dgm:cxn modelId="{F9A56FD9-4C22-44AB-848B-B1D444D413DA}" type="presParOf" srcId="{EA3E10EC-0951-4F50-BBE7-DC1C2EE94B82}" destId="{F1629F99-D135-486D-AFE5-88160B789BF8}" srcOrd="4" destOrd="0" presId="urn:microsoft.com/office/officeart/2017/3/layout/HorizontalPathTimelin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6C7522D-8F39-4E7B-B481-DE9D235DBDD0}" type="doc">
      <dgm:prSet loTypeId="urn:microsoft.com/office/officeart/2018/2/layout/IconVerticalSolidList" loCatId="icon" qsTypeId="urn:microsoft.com/office/officeart/2005/8/quickstyle/simple1" qsCatId="simple" csTypeId="urn:microsoft.com/office/officeart/2005/8/colors/colorful1" csCatId="colorful" phldr="1"/>
      <dgm:spPr/>
      <dgm:t>
        <a:bodyPr/>
        <a:lstStyle/>
        <a:p>
          <a:endParaRPr lang="en-US"/>
        </a:p>
      </dgm:t>
    </dgm:pt>
    <dgm:pt modelId="{CA56FBD7-F3B3-4EFF-81BD-287F4B0E4ADD}">
      <dgm:prSet/>
      <dgm:spPr/>
      <dgm:t>
        <a:bodyPr/>
        <a:lstStyle/>
        <a:p>
          <a:pPr rtl="0">
            <a:lnSpc>
              <a:spcPct val="100000"/>
            </a:lnSpc>
          </a:pPr>
          <a:r>
            <a:rPr lang="en-GB"/>
            <a:t>It is </a:t>
          </a:r>
          <a:r>
            <a:rPr lang="en-GB">
              <a:latin typeface="Arial" panose="020B0604020202020204"/>
            </a:rPr>
            <a:t>complicated - Higher</a:t>
          </a:r>
          <a:r>
            <a:rPr lang="en-GB"/>
            <a:t> voltages means more power transfer, but also greater technical expertise is required for the building and upkeep process. You can only build what is feasible, and the harder it is to build, the higher the cost.  </a:t>
          </a:r>
          <a:endParaRPr lang="en-US"/>
        </a:p>
      </dgm:t>
    </dgm:pt>
    <dgm:pt modelId="{063088E0-E3EA-4EE4-8B4A-7ACEF8675B63}" type="parTrans" cxnId="{1157B5C1-31B0-45DA-8432-78629B586574}">
      <dgm:prSet/>
      <dgm:spPr/>
      <dgm:t>
        <a:bodyPr/>
        <a:lstStyle/>
        <a:p>
          <a:endParaRPr lang="en-US"/>
        </a:p>
      </dgm:t>
    </dgm:pt>
    <dgm:pt modelId="{2BC0E63E-AD3B-40C3-B4E1-513529DDA926}" type="sibTrans" cxnId="{1157B5C1-31B0-45DA-8432-78629B586574}">
      <dgm:prSet/>
      <dgm:spPr/>
      <dgm:t>
        <a:bodyPr/>
        <a:lstStyle/>
        <a:p>
          <a:endParaRPr lang="en-US"/>
        </a:p>
      </dgm:t>
    </dgm:pt>
    <dgm:pt modelId="{4BFAB5B7-20DE-461D-B429-2BFF8C1411D7}">
      <dgm:prSet/>
      <dgm:spPr/>
      <dgm:t>
        <a:bodyPr/>
        <a:lstStyle/>
        <a:p>
          <a:pPr rtl="0">
            <a:lnSpc>
              <a:spcPct val="100000"/>
            </a:lnSpc>
          </a:pPr>
          <a:r>
            <a:rPr lang="en-GB"/>
            <a:t>Every project is </a:t>
          </a:r>
          <a:r>
            <a:rPr lang="en-GB">
              <a:latin typeface="Arial" panose="020B0604020202020204"/>
            </a:rPr>
            <a:t>different - Decisions</a:t>
          </a:r>
          <a:r>
            <a:rPr lang="en-GB"/>
            <a:t> made are project specific and context dependent. Different projects have different environmental and ecological considerations – Network operators evaluate what is right for every Kilometre. </a:t>
          </a:r>
          <a:endParaRPr lang="en-US"/>
        </a:p>
      </dgm:t>
    </dgm:pt>
    <dgm:pt modelId="{933D1A2F-60A0-4557-B480-483CF70418C4}" type="parTrans" cxnId="{04499F91-FC92-458D-9554-74810BF82EFE}">
      <dgm:prSet/>
      <dgm:spPr/>
      <dgm:t>
        <a:bodyPr/>
        <a:lstStyle/>
        <a:p>
          <a:endParaRPr lang="en-US"/>
        </a:p>
      </dgm:t>
    </dgm:pt>
    <dgm:pt modelId="{361E2675-4D77-4EC0-9B3E-6965A0B552D4}" type="sibTrans" cxnId="{04499F91-FC92-458D-9554-74810BF82EFE}">
      <dgm:prSet/>
      <dgm:spPr/>
      <dgm:t>
        <a:bodyPr/>
        <a:lstStyle/>
        <a:p>
          <a:endParaRPr lang="en-US"/>
        </a:p>
      </dgm:t>
    </dgm:pt>
    <dgm:pt modelId="{08CBF57A-6695-450B-A339-D10BC25993F1}">
      <dgm:prSet/>
      <dgm:spPr/>
      <dgm:t>
        <a:bodyPr/>
        <a:lstStyle/>
        <a:p>
          <a:pPr>
            <a:lnSpc>
              <a:spcPct val="100000"/>
            </a:lnSpc>
          </a:pPr>
          <a:r>
            <a:rPr lang="en-GB"/>
            <a:t>There is no golden ticket – Every option has trade offs. DNOs and network operators are constantly weighing these up. Overhead lines are easier to install and maintain but have visual impacts and are more vulnerable to damage. Cables are more costly to install and repair but are more durable </a:t>
          </a:r>
          <a:endParaRPr lang="en-US"/>
        </a:p>
      </dgm:t>
    </dgm:pt>
    <dgm:pt modelId="{C55BE4ED-EF6C-4743-BC09-C64F2B022F14}" type="parTrans" cxnId="{DE55FEE4-A47B-4190-A552-CFA0DEEB8D28}">
      <dgm:prSet/>
      <dgm:spPr/>
      <dgm:t>
        <a:bodyPr/>
        <a:lstStyle/>
        <a:p>
          <a:endParaRPr lang="en-US"/>
        </a:p>
      </dgm:t>
    </dgm:pt>
    <dgm:pt modelId="{F257C269-0470-4AF4-A00E-829F67B35508}" type="sibTrans" cxnId="{DE55FEE4-A47B-4190-A552-CFA0DEEB8D28}">
      <dgm:prSet/>
      <dgm:spPr/>
      <dgm:t>
        <a:bodyPr/>
        <a:lstStyle/>
        <a:p>
          <a:endParaRPr lang="en-US"/>
        </a:p>
      </dgm:t>
    </dgm:pt>
    <dgm:pt modelId="{4515B4FC-FC5A-4500-A382-DEAFE5FE19D2}" type="pres">
      <dgm:prSet presAssocID="{C6C7522D-8F39-4E7B-B481-DE9D235DBDD0}" presName="root" presStyleCnt="0">
        <dgm:presLayoutVars>
          <dgm:dir/>
          <dgm:resizeHandles val="exact"/>
        </dgm:presLayoutVars>
      </dgm:prSet>
      <dgm:spPr/>
    </dgm:pt>
    <dgm:pt modelId="{0E4D80BE-BC08-47E9-9C50-4D9E2BC8AC02}" type="pres">
      <dgm:prSet presAssocID="{CA56FBD7-F3B3-4EFF-81BD-287F4B0E4ADD}" presName="compNode" presStyleCnt="0"/>
      <dgm:spPr/>
    </dgm:pt>
    <dgm:pt modelId="{2EE8006C-8BBF-4962-AD47-E57EBD3D933A}" type="pres">
      <dgm:prSet presAssocID="{CA56FBD7-F3B3-4EFF-81BD-287F4B0E4ADD}" presName="bgRect" presStyleLbl="bgShp" presStyleIdx="0" presStyleCnt="3"/>
      <dgm:spPr/>
    </dgm:pt>
    <dgm:pt modelId="{13B7CDED-9846-4F7C-A78F-D4879865B4CA}" type="pres">
      <dgm:prSet presAssocID="{CA56FBD7-F3B3-4EFF-81BD-287F4B0E4ADD}"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High Voltage"/>
        </a:ext>
      </dgm:extLst>
    </dgm:pt>
    <dgm:pt modelId="{F83F7414-54E3-40C3-BE2A-31353BE93B53}" type="pres">
      <dgm:prSet presAssocID="{CA56FBD7-F3B3-4EFF-81BD-287F4B0E4ADD}" presName="spaceRect" presStyleCnt="0"/>
      <dgm:spPr/>
    </dgm:pt>
    <dgm:pt modelId="{18B4524D-5A5F-43B2-9454-0AE5BE747073}" type="pres">
      <dgm:prSet presAssocID="{CA56FBD7-F3B3-4EFF-81BD-287F4B0E4ADD}" presName="parTx" presStyleLbl="revTx" presStyleIdx="0" presStyleCnt="3">
        <dgm:presLayoutVars>
          <dgm:chMax val="0"/>
          <dgm:chPref val="0"/>
        </dgm:presLayoutVars>
      </dgm:prSet>
      <dgm:spPr/>
    </dgm:pt>
    <dgm:pt modelId="{2A9A5E12-B3A1-46BE-A377-E58349F92275}" type="pres">
      <dgm:prSet presAssocID="{2BC0E63E-AD3B-40C3-B4E1-513529DDA926}" presName="sibTrans" presStyleCnt="0"/>
      <dgm:spPr/>
    </dgm:pt>
    <dgm:pt modelId="{1D7C6DC1-7B65-405E-8B8C-3D1A50B9B6D7}" type="pres">
      <dgm:prSet presAssocID="{4BFAB5B7-20DE-461D-B429-2BFF8C1411D7}" presName="compNode" presStyleCnt="0"/>
      <dgm:spPr/>
    </dgm:pt>
    <dgm:pt modelId="{17AF2091-3C05-45EC-A53F-BEFF950CF9BF}" type="pres">
      <dgm:prSet presAssocID="{4BFAB5B7-20DE-461D-B429-2BFF8C1411D7}" presName="bgRect" presStyleLbl="bgShp" presStyleIdx="1" presStyleCnt="3"/>
      <dgm:spPr/>
    </dgm:pt>
    <dgm:pt modelId="{82205E27-025A-4CC8-93DF-D7F1E03748D1}" type="pres">
      <dgm:prSet presAssocID="{4BFAB5B7-20DE-461D-B429-2BFF8C1411D7}"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Deciduous tree"/>
        </a:ext>
      </dgm:extLst>
    </dgm:pt>
    <dgm:pt modelId="{748AD861-7C2C-41D3-9B47-953D8E57B1CB}" type="pres">
      <dgm:prSet presAssocID="{4BFAB5B7-20DE-461D-B429-2BFF8C1411D7}" presName="spaceRect" presStyleCnt="0"/>
      <dgm:spPr/>
    </dgm:pt>
    <dgm:pt modelId="{E32B59FA-84B6-45CB-A3A8-FADC13B48546}" type="pres">
      <dgm:prSet presAssocID="{4BFAB5B7-20DE-461D-B429-2BFF8C1411D7}" presName="parTx" presStyleLbl="revTx" presStyleIdx="1" presStyleCnt="3">
        <dgm:presLayoutVars>
          <dgm:chMax val="0"/>
          <dgm:chPref val="0"/>
        </dgm:presLayoutVars>
      </dgm:prSet>
      <dgm:spPr/>
    </dgm:pt>
    <dgm:pt modelId="{761713DA-8FF5-48A6-AB96-BF10ED688CCF}" type="pres">
      <dgm:prSet presAssocID="{361E2675-4D77-4EC0-9B3E-6965A0B552D4}" presName="sibTrans" presStyleCnt="0"/>
      <dgm:spPr/>
    </dgm:pt>
    <dgm:pt modelId="{479096D6-7A82-44BE-A7AC-1B57D6D57469}" type="pres">
      <dgm:prSet presAssocID="{08CBF57A-6695-450B-A339-D10BC25993F1}" presName="compNode" presStyleCnt="0"/>
      <dgm:spPr/>
    </dgm:pt>
    <dgm:pt modelId="{56B80946-B546-483E-A198-E358E231BDFF}" type="pres">
      <dgm:prSet presAssocID="{08CBF57A-6695-450B-A339-D10BC25993F1}" presName="bgRect" presStyleLbl="bgShp" presStyleIdx="2" presStyleCnt="3"/>
      <dgm:spPr/>
    </dgm:pt>
    <dgm:pt modelId="{342E9305-E4BB-4E23-916C-F68E3A3A47E1}" type="pres">
      <dgm:prSet presAssocID="{08CBF57A-6695-450B-A339-D10BC25993F1}" presName="iconRect" presStyleLbl="node1" presStyleIdx="2" presStyleCnt="3"/>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Ticket with solid fill"/>
        </a:ext>
      </dgm:extLst>
    </dgm:pt>
    <dgm:pt modelId="{8B9EF448-94A0-4F58-8AF2-ED305A456FB5}" type="pres">
      <dgm:prSet presAssocID="{08CBF57A-6695-450B-A339-D10BC25993F1}" presName="spaceRect" presStyleCnt="0"/>
      <dgm:spPr/>
    </dgm:pt>
    <dgm:pt modelId="{19E170BD-254B-4539-A40A-DE64406CDE4C}" type="pres">
      <dgm:prSet presAssocID="{08CBF57A-6695-450B-A339-D10BC25993F1}" presName="parTx" presStyleLbl="revTx" presStyleIdx="2" presStyleCnt="3">
        <dgm:presLayoutVars>
          <dgm:chMax val="0"/>
          <dgm:chPref val="0"/>
        </dgm:presLayoutVars>
      </dgm:prSet>
      <dgm:spPr/>
    </dgm:pt>
  </dgm:ptLst>
  <dgm:cxnLst>
    <dgm:cxn modelId="{050EB126-6F38-426B-9940-451E8DE91266}" type="presOf" srcId="{CA56FBD7-F3B3-4EFF-81BD-287F4B0E4ADD}" destId="{18B4524D-5A5F-43B2-9454-0AE5BE747073}" srcOrd="0" destOrd="0" presId="urn:microsoft.com/office/officeart/2018/2/layout/IconVerticalSolidList"/>
    <dgm:cxn modelId="{3F1D9544-677A-4316-89C2-9C99DF3A3B6B}" type="presOf" srcId="{4BFAB5B7-20DE-461D-B429-2BFF8C1411D7}" destId="{E32B59FA-84B6-45CB-A3A8-FADC13B48546}" srcOrd="0" destOrd="0" presId="urn:microsoft.com/office/officeart/2018/2/layout/IconVerticalSolidList"/>
    <dgm:cxn modelId="{3F06C073-EA28-4140-8EA8-EF437834CF56}" type="presOf" srcId="{C6C7522D-8F39-4E7B-B481-DE9D235DBDD0}" destId="{4515B4FC-FC5A-4500-A382-DEAFE5FE19D2}" srcOrd="0" destOrd="0" presId="urn:microsoft.com/office/officeart/2018/2/layout/IconVerticalSolidList"/>
    <dgm:cxn modelId="{04499F91-FC92-458D-9554-74810BF82EFE}" srcId="{C6C7522D-8F39-4E7B-B481-DE9D235DBDD0}" destId="{4BFAB5B7-20DE-461D-B429-2BFF8C1411D7}" srcOrd="1" destOrd="0" parTransId="{933D1A2F-60A0-4557-B480-483CF70418C4}" sibTransId="{361E2675-4D77-4EC0-9B3E-6965A0B552D4}"/>
    <dgm:cxn modelId="{D59F60A9-C8AC-4220-82DC-ACA13B1AF430}" type="presOf" srcId="{08CBF57A-6695-450B-A339-D10BC25993F1}" destId="{19E170BD-254B-4539-A40A-DE64406CDE4C}" srcOrd="0" destOrd="0" presId="urn:microsoft.com/office/officeart/2018/2/layout/IconVerticalSolidList"/>
    <dgm:cxn modelId="{1157B5C1-31B0-45DA-8432-78629B586574}" srcId="{C6C7522D-8F39-4E7B-B481-DE9D235DBDD0}" destId="{CA56FBD7-F3B3-4EFF-81BD-287F4B0E4ADD}" srcOrd="0" destOrd="0" parTransId="{063088E0-E3EA-4EE4-8B4A-7ACEF8675B63}" sibTransId="{2BC0E63E-AD3B-40C3-B4E1-513529DDA926}"/>
    <dgm:cxn modelId="{DE55FEE4-A47B-4190-A552-CFA0DEEB8D28}" srcId="{C6C7522D-8F39-4E7B-B481-DE9D235DBDD0}" destId="{08CBF57A-6695-450B-A339-D10BC25993F1}" srcOrd="2" destOrd="0" parTransId="{C55BE4ED-EF6C-4743-BC09-C64F2B022F14}" sibTransId="{F257C269-0470-4AF4-A00E-829F67B35508}"/>
    <dgm:cxn modelId="{C0CBA3FA-94AD-4568-A1A0-C102BE63C078}" type="presParOf" srcId="{4515B4FC-FC5A-4500-A382-DEAFE5FE19D2}" destId="{0E4D80BE-BC08-47E9-9C50-4D9E2BC8AC02}" srcOrd="0" destOrd="0" presId="urn:microsoft.com/office/officeart/2018/2/layout/IconVerticalSolidList"/>
    <dgm:cxn modelId="{BBACA3EE-C037-48EE-ACA5-DFC23D4AAA7B}" type="presParOf" srcId="{0E4D80BE-BC08-47E9-9C50-4D9E2BC8AC02}" destId="{2EE8006C-8BBF-4962-AD47-E57EBD3D933A}" srcOrd="0" destOrd="0" presId="urn:microsoft.com/office/officeart/2018/2/layout/IconVerticalSolidList"/>
    <dgm:cxn modelId="{BDEBF93A-55D0-4223-BBA4-FEC6D4AE2F6D}" type="presParOf" srcId="{0E4D80BE-BC08-47E9-9C50-4D9E2BC8AC02}" destId="{13B7CDED-9846-4F7C-A78F-D4879865B4CA}" srcOrd="1" destOrd="0" presId="urn:microsoft.com/office/officeart/2018/2/layout/IconVerticalSolidList"/>
    <dgm:cxn modelId="{E655B624-F996-4203-B37C-A3152D18E776}" type="presParOf" srcId="{0E4D80BE-BC08-47E9-9C50-4D9E2BC8AC02}" destId="{F83F7414-54E3-40C3-BE2A-31353BE93B53}" srcOrd="2" destOrd="0" presId="urn:microsoft.com/office/officeart/2018/2/layout/IconVerticalSolidList"/>
    <dgm:cxn modelId="{938D12B6-0709-4B36-A51D-90C65D72E2AB}" type="presParOf" srcId="{0E4D80BE-BC08-47E9-9C50-4D9E2BC8AC02}" destId="{18B4524D-5A5F-43B2-9454-0AE5BE747073}" srcOrd="3" destOrd="0" presId="urn:microsoft.com/office/officeart/2018/2/layout/IconVerticalSolidList"/>
    <dgm:cxn modelId="{EB09A2FC-25FC-43E1-A7D5-248924675295}" type="presParOf" srcId="{4515B4FC-FC5A-4500-A382-DEAFE5FE19D2}" destId="{2A9A5E12-B3A1-46BE-A377-E58349F92275}" srcOrd="1" destOrd="0" presId="urn:microsoft.com/office/officeart/2018/2/layout/IconVerticalSolidList"/>
    <dgm:cxn modelId="{DE9E787B-225C-4B59-A16B-7888DE1992F2}" type="presParOf" srcId="{4515B4FC-FC5A-4500-A382-DEAFE5FE19D2}" destId="{1D7C6DC1-7B65-405E-8B8C-3D1A50B9B6D7}" srcOrd="2" destOrd="0" presId="urn:microsoft.com/office/officeart/2018/2/layout/IconVerticalSolidList"/>
    <dgm:cxn modelId="{5E21502D-4E2A-48E7-B4E4-196E0408C2F0}" type="presParOf" srcId="{1D7C6DC1-7B65-405E-8B8C-3D1A50B9B6D7}" destId="{17AF2091-3C05-45EC-A53F-BEFF950CF9BF}" srcOrd="0" destOrd="0" presId="urn:microsoft.com/office/officeart/2018/2/layout/IconVerticalSolidList"/>
    <dgm:cxn modelId="{37DA2B93-FD8B-4EB7-806E-21426F0C7DDF}" type="presParOf" srcId="{1D7C6DC1-7B65-405E-8B8C-3D1A50B9B6D7}" destId="{82205E27-025A-4CC8-93DF-D7F1E03748D1}" srcOrd="1" destOrd="0" presId="urn:microsoft.com/office/officeart/2018/2/layout/IconVerticalSolidList"/>
    <dgm:cxn modelId="{1E0CB379-87CE-466B-91A1-4845896B6A8A}" type="presParOf" srcId="{1D7C6DC1-7B65-405E-8B8C-3D1A50B9B6D7}" destId="{748AD861-7C2C-41D3-9B47-953D8E57B1CB}" srcOrd="2" destOrd="0" presId="urn:microsoft.com/office/officeart/2018/2/layout/IconVerticalSolidList"/>
    <dgm:cxn modelId="{ABF20024-66BB-414D-83B2-74DC85B0BD62}" type="presParOf" srcId="{1D7C6DC1-7B65-405E-8B8C-3D1A50B9B6D7}" destId="{E32B59FA-84B6-45CB-A3A8-FADC13B48546}" srcOrd="3" destOrd="0" presId="urn:microsoft.com/office/officeart/2018/2/layout/IconVerticalSolidList"/>
    <dgm:cxn modelId="{AD57C4FB-F223-42C9-903B-F96C6324EB11}" type="presParOf" srcId="{4515B4FC-FC5A-4500-A382-DEAFE5FE19D2}" destId="{761713DA-8FF5-48A6-AB96-BF10ED688CCF}" srcOrd="3" destOrd="0" presId="urn:microsoft.com/office/officeart/2018/2/layout/IconVerticalSolidList"/>
    <dgm:cxn modelId="{3CD5B4B1-8C5A-44CF-85A3-F9258F71A772}" type="presParOf" srcId="{4515B4FC-FC5A-4500-A382-DEAFE5FE19D2}" destId="{479096D6-7A82-44BE-A7AC-1B57D6D57469}" srcOrd="4" destOrd="0" presId="urn:microsoft.com/office/officeart/2018/2/layout/IconVerticalSolidList"/>
    <dgm:cxn modelId="{0ABDE527-11A3-48F2-9AAA-41831655897A}" type="presParOf" srcId="{479096D6-7A82-44BE-A7AC-1B57D6D57469}" destId="{56B80946-B546-483E-A198-E358E231BDFF}" srcOrd="0" destOrd="0" presId="urn:microsoft.com/office/officeart/2018/2/layout/IconVerticalSolidList"/>
    <dgm:cxn modelId="{76E74F87-B1F8-4556-B990-CFC461A044EB}" type="presParOf" srcId="{479096D6-7A82-44BE-A7AC-1B57D6D57469}" destId="{342E9305-E4BB-4E23-916C-F68E3A3A47E1}" srcOrd="1" destOrd="0" presId="urn:microsoft.com/office/officeart/2018/2/layout/IconVerticalSolidList"/>
    <dgm:cxn modelId="{2036EFFC-3E4D-4DF7-80AF-433D5031E3F1}" type="presParOf" srcId="{479096D6-7A82-44BE-A7AC-1B57D6D57469}" destId="{8B9EF448-94A0-4F58-8AF2-ED305A456FB5}" srcOrd="2" destOrd="0" presId="urn:microsoft.com/office/officeart/2018/2/layout/IconVerticalSolidList"/>
    <dgm:cxn modelId="{13A6937F-AF70-4A56-901D-49717BB6E480}" type="presParOf" srcId="{479096D6-7A82-44BE-A7AC-1B57D6D57469}" destId="{19E170BD-254B-4539-A40A-DE64406CDE4C}"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DAEEDA-F692-4224-B882-75AEBDEE082A}">
      <dsp:nvSpPr>
        <dsp:cNvPr id="0" name=""/>
        <dsp:cNvSpPr/>
      </dsp:nvSpPr>
      <dsp:spPr>
        <a:xfrm>
          <a:off x="446575" y="2770584"/>
          <a:ext cx="3561734" cy="5830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666750">
            <a:lnSpc>
              <a:spcPct val="90000"/>
            </a:lnSpc>
            <a:spcBef>
              <a:spcPct val="0"/>
            </a:spcBef>
            <a:spcAft>
              <a:spcPct val="35000"/>
            </a:spcAft>
            <a:buNone/>
            <a:defRPr b="1"/>
          </a:pPr>
          <a:r>
            <a:rPr lang="en-US" sz="1500" kern="1200">
              <a:latin typeface="Arial" panose="020B0604020202020204"/>
            </a:rPr>
            <a:t>Low Voltage 400/230V</a:t>
          </a:r>
          <a:endParaRPr lang="en-US" sz="1500" kern="1200"/>
        </a:p>
      </dsp:txBody>
      <dsp:txXfrm>
        <a:off x="446575" y="2770584"/>
        <a:ext cx="3561734" cy="583009"/>
      </dsp:txXfrm>
    </dsp:sp>
    <dsp:sp modelId="{12D4D3B8-2002-4588-B2BB-7822EA5C0F4F}">
      <dsp:nvSpPr>
        <dsp:cNvPr id="0" name=""/>
        <dsp:cNvSpPr/>
      </dsp:nvSpPr>
      <dsp:spPr>
        <a:xfrm>
          <a:off x="0" y="2476500"/>
          <a:ext cx="11133138" cy="2063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E83195D-64DB-4783-9E3D-8AA29DB96376}">
      <dsp:nvSpPr>
        <dsp:cNvPr id="0" name=""/>
        <dsp:cNvSpPr/>
      </dsp:nvSpPr>
      <dsp:spPr>
        <a:xfrm>
          <a:off x="268489" y="69974"/>
          <a:ext cx="3917907" cy="1529432"/>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4775" tIns="104775" rIns="104775" bIns="104775" numCol="1" spcCol="1270" anchor="ctr" anchorCtr="0">
          <a:noAutofit/>
        </a:bodyPr>
        <a:lstStyle/>
        <a:p>
          <a:pPr marL="0" lvl="0" indent="0" algn="l" defTabSz="488950" rtl="0">
            <a:lnSpc>
              <a:spcPct val="90000"/>
            </a:lnSpc>
            <a:spcBef>
              <a:spcPct val="0"/>
            </a:spcBef>
            <a:spcAft>
              <a:spcPct val="35000"/>
            </a:spcAft>
            <a:buNone/>
          </a:pPr>
          <a:r>
            <a:rPr lang="en-US" sz="1100" kern="1200">
              <a:latin typeface="Arial" panose="020B0604020202020204"/>
            </a:rPr>
            <a:t>Local Distribution to homes and businesses, domestic generation</a:t>
          </a:r>
          <a:endParaRPr lang="en-US" sz="1100" kern="1200"/>
        </a:p>
        <a:p>
          <a:pPr marL="0" lvl="0" indent="0" algn="l" defTabSz="488950">
            <a:lnSpc>
              <a:spcPct val="90000"/>
            </a:lnSpc>
            <a:spcBef>
              <a:spcPct val="0"/>
            </a:spcBef>
            <a:spcAft>
              <a:spcPct val="35000"/>
            </a:spcAft>
            <a:buNone/>
          </a:pPr>
          <a:r>
            <a:rPr lang="en-US" sz="1100" b="0" kern="1200">
              <a:latin typeface="Arial" panose="020B0604020202020204"/>
            </a:rPr>
            <a:t>High Current  - Larger conductors </a:t>
          </a:r>
        </a:p>
        <a:p>
          <a:pPr marL="0" lvl="0" indent="0" algn="l" defTabSz="488950">
            <a:lnSpc>
              <a:spcPct val="90000"/>
            </a:lnSpc>
            <a:spcBef>
              <a:spcPct val="0"/>
            </a:spcBef>
            <a:spcAft>
              <a:spcPct val="35000"/>
            </a:spcAft>
            <a:buNone/>
          </a:pPr>
          <a:r>
            <a:rPr lang="en-US" sz="1100" b="0" kern="1200">
              <a:latin typeface="Arial" panose="020B0604020202020204"/>
            </a:rPr>
            <a:t>Higher losses</a:t>
          </a:r>
        </a:p>
        <a:p>
          <a:pPr marL="0" lvl="0" indent="0" algn="l" defTabSz="488950">
            <a:lnSpc>
              <a:spcPct val="90000"/>
            </a:lnSpc>
            <a:spcBef>
              <a:spcPct val="0"/>
            </a:spcBef>
            <a:spcAft>
              <a:spcPct val="35000"/>
            </a:spcAft>
            <a:buNone/>
          </a:pPr>
          <a:r>
            <a:rPr lang="en-US" sz="1100" b="0" kern="1200">
              <a:latin typeface="Arial" panose="020B0604020202020204"/>
            </a:rPr>
            <a:t>Historically very simple using fuses to switch and isolate</a:t>
          </a:r>
        </a:p>
        <a:p>
          <a:pPr marL="0" lvl="0" indent="0" algn="l" defTabSz="488950">
            <a:lnSpc>
              <a:spcPct val="90000"/>
            </a:lnSpc>
            <a:spcBef>
              <a:spcPct val="0"/>
            </a:spcBef>
            <a:spcAft>
              <a:spcPct val="35000"/>
            </a:spcAft>
            <a:buNone/>
          </a:pPr>
          <a:r>
            <a:rPr lang="en-US" sz="1100" kern="1200">
              <a:latin typeface="Arial" panose="020B0604020202020204"/>
            </a:rPr>
            <a:t>Easily disturbed by larger loads</a:t>
          </a:r>
        </a:p>
        <a:p>
          <a:pPr marL="0" lvl="0" indent="0" algn="l" defTabSz="488950">
            <a:lnSpc>
              <a:spcPct val="90000"/>
            </a:lnSpc>
            <a:spcBef>
              <a:spcPct val="0"/>
            </a:spcBef>
            <a:spcAft>
              <a:spcPct val="35000"/>
            </a:spcAft>
            <a:buNone/>
          </a:pPr>
          <a:r>
            <a:rPr lang="en-US" sz="1100" kern="1200">
              <a:latin typeface="Arial" panose="020B0604020202020204"/>
            </a:rPr>
            <a:t>Shallowest depth for cables – least clearances for lines</a:t>
          </a:r>
          <a:endParaRPr lang="en-US" sz="1100" kern="1200"/>
        </a:p>
      </dsp:txBody>
      <dsp:txXfrm>
        <a:off x="268489" y="69974"/>
        <a:ext cx="3917907" cy="1529432"/>
      </dsp:txXfrm>
    </dsp:sp>
    <dsp:sp modelId="{E9453474-31A8-47B0-8445-13AE5533F093}">
      <dsp:nvSpPr>
        <dsp:cNvPr id="0" name=""/>
        <dsp:cNvSpPr/>
      </dsp:nvSpPr>
      <dsp:spPr>
        <a:xfrm>
          <a:off x="2227443" y="1599406"/>
          <a:ext cx="0" cy="877093"/>
        </a:xfrm>
        <a:prstGeom prst="line">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sp:spPr>
      <dsp:style>
        <a:lnRef idx="2">
          <a:scrgbClr r="0" g="0" b="0"/>
        </a:lnRef>
        <a:fillRef idx="1">
          <a:scrgbClr r="0" g="0" b="0"/>
        </a:fillRef>
        <a:effectRef idx="0">
          <a:scrgbClr r="0" g="0" b="0"/>
        </a:effectRef>
        <a:fontRef idx="minor">
          <a:schemeClr val="lt1"/>
        </a:fontRef>
      </dsp:style>
    </dsp:sp>
    <dsp:sp modelId="{741B78C5-D203-4AF5-BA59-A5FA1CF214B5}">
      <dsp:nvSpPr>
        <dsp:cNvPr id="0" name=""/>
        <dsp:cNvSpPr/>
      </dsp:nvSpPr>
      <dsp:spPr>
        <a:xfrm>
          <a:off x="2672659" y="1805781"/>
          <a:ext cx="3561734" cy="5830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666750">
            <a:lnSpc>
              <a:spcPct val="90000"/>
            </a:lnSpc>
            <a:spcBef>
              <a:spcPct val="0"/>
            </a:spcBef>
            <a:spcAft>
              <a:spcPct val="35000"/>
            </a:spcAft>
            <a:buNone/>
            <a:defRPr b="1"/>
          </a:pPr>
          <a:r>
            <a:rPr lang="en-US" sz="1500" kern="1200">
              <a:latin typeface="Arial" panose="020B0604020202020204"/>
            </a:rPr>
            <a:t>High Voltage Distribution  – 6.6kV-11kV in GB</a:t>
          </a:r>
          <a:endParaRPr lang="en-US" sz="1500" kern="1200"/>
        </a:p>
      </dsp:txBody>
      <dsp:txXfrm>
        <a:off x="2672659" y="1805781"/>
        <a:ext cx="3561734" cy="583009"/>
      </dsp:txXfrm>
    </dsp:sp>
    <dsp:sp modelId="{140AA3AA-F67E-4F9A-9C2B-0D84B596AA03}">
      <dsp:nvSpPr>
        <dsp:cNvPr id="0" name=""/>
        <dsp:cNvSpPr/>
      </dsp:nvSpPr>
      <dsp:spPr>
        <a:xfrm>
          <a:off x="2494573" y="3559968"/>
          <a:ext cx="3917907" cy="1259532"/>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4775" tIns="104775" rIns="104775" bIns="104775" numCol="1" spcCol="1270" anchor="ctr" anchorCtr="0">
          <a:noAutofit/>
        </a:bodyPr>
        <a:lstStyle/>
        <a:p>
          <a:pPr marL="0" lvl="0" indent="0" algn="l" defTabSz="488950">
            <a:lnSpc>
              <a:spcPct val="90000"/>
            </a:lnSpc>
            <a:spcBef>
              <a:spcPct val="0"/>
            </a:spcBef>
            <a:spcAft>
              <a:spcPct val="35000"/>
            </a:spcAft>
            <a:buNone/>
          </a:pPr>
          <a:r>
            <a:rPr lang="en-US" sz="1100" kern="1200">
              <a:latin typeface="Arial" panose="020B0604020202020204"/>
            </a:rPr>
            <a:t>Larger scale –  circuits supply multiple LV substations and industrial sites</a:t>
          </a:r>
          <a:endParaRPr lang="en-US" sz="1100" kern="1200"/>
        </a:p>
        <a:p>
          <a:pPr marL="0" lvl="0" indent="0" algn="l" defTabSz="488950" rtl="0">
            <a:lnSpc>
              <a:spcPct val="90000"/>
            </a:lnSpc>
            <a:spcBef>
              <a:spcPct val="0"/>
            </a:spcBef>
            <a:spcAft>
              <a:spcPct val="35000"/>
            </a:spcAft>
            <a:buNone/>
          </a:pPr>
          <a:r>
            <a:rPr lang="en-US" sz="1100" b="0" kern="1200">
              <a:latin typeface="Arial" panose="020B0604020202020204"/>
            </a:rPr>
            <a:t>Small generation</a:t>
          </a:r>
        </a:p>
        <a:p>
          <a:pPr marL="0" lvl="0" indent="0" algn="l" defTabSz="488950">
            <a:lnSpc>
              <a:spcPct val="90000"/>
            </a:lnSpc>
            <a:spcBef>
              <a:spcPct val="0"/>
            </a:spcBef>
            <a:spcAft>
              <a:spcPct val="35000"/>
            </a:spcAft>
            <a:buNone/>
          </a:pPr>
          <a:r>
            <a:rPr lang="en-US" sz="1100" b="0" kern="1200">
              <a:latin typeface="Arial" panose="020B0604020202020204"/>
            </a:rPr>
            <a:t>Safety more of an issue – bury deeper / more clearance</a:t>
          </a:r>
        </a:p>
        <a:p>
          <a:pPr marL="0" lvl="0" indent="0" algn="l" defTabSz="488950">
            <a:lnSpc>
              <a:spcPct val="90000"/>
            </a:lnSpc>
            <a:spcBef>
              <a:spcPct val="0"/>
            </a:spcBef>
            <a:spcAft>
              <a:spcPct val="35000"/>
            </a:spcAft>
            <a:buNone/>
          </a:pPr>
          <a:r>
            <a:rPr lang="en-US" sz="1100" b="0" kern="1200">
              <a:latin typeface="Arial" panose="020B0604020202020204"/>
            </a:rPr>
            <a:t>More complex switching components, protection and control </a:t>
          </a:r>
        </a:p>
      </dsp:txBody>
      <dsp:txXfrm>
        <a:off x="2494573" y="3559968"/>
        <a:ext cx="3917907" cy="1259532"/>
      </dsp:txXfrm>
    </dsp:sp>
    <dsp:sp modelId="{6F98070A-DC4F-4CE0-9852-286CB9AC30BA}">
      <dsp:nvSpPr>
        <dsp:cNvPr id="0" name=""/>
        <dsp:cNvSpPr/>
      </dsp:nvSpPr>
      <dsp:spPr>
        <a:xfrm>
          <a:off x="4453527" y="2682874"/>
          <a:ext cx="0" cy="877093"/>
        </a:xfrm>
        <a:prstGeom prst="line">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sp:spPr>
      <dsp:style>
        <a:lnRef idx="2">
          <a:scrgbClr r="0" g="0" b="0"/>
        </a:lnRef>
        <a:fillRef idx="1">
          <a:scrgbClr r="0" g="0" b="0"/>
        </a:fillRef>
        <a:effectRef idx="0">
          <a:scrgbClr r="0" g="0" b="0"/>
        </a:effectRef>
        <a:fontRef idx="minor">
          <a:schemeClr val="lt1"/>
        </a:fontRef>
      </dsp:style>
    </dsp:sp>
    <dsp:sp modelId="{CFBC9B13-DE2A-44FE-816D-1A753B617C1E}">
      <dsp:nvSpPr>
        <dsp:cNvPr id="0" name=""/>
        <dsp:cNvSpPr/>
      </dsp:nvSpPr>
      <dsp:spPr>
        <a:xfrm>
          <a:off x="2162950" y="2515195"/>
          <a:ext cx="128984" cy="128984"/>
        </a:xfrm>
        <a:prstGeom prst="ellipse">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8FEF456B-0B70-463F-99CC-02A888CADB34}">
      <dsp:nvSpPr>
        <dsp:cNvPr id="0" name=""/>
        <dsp:cNvSpPr/>
      </dsp:nvSpPr>
      <dsp:spPr>
        <a:xfrm>
          <a:off x="4389034" y="2515195"/>
          <a:ext cx="128984" cy="128984"/>
        </a:xfrm>
        <a:prstGeom prst="ellipse">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ECA3D689-F4C4-4685-827F-D20832BECD7F}">
      <dsp:nvSpPr>
        <dsp:cNvPr id="0" name=""/>
        <dsp:cNvSpPr/>
      </dsp:nvSpPr>
      <dsp:spPr>
        <a:xfrm>
          <a:off x="4898743" y="2770584"/>
          <a:ext cx="3561734" cy="5830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666750">
            <a:lnSpc>
              <a:spcPct val="90000"/>
            </a:lnSpc>
            <a:spcBef>
              <a:spcPct val="0"/>
            </a:spcBef>
            <a:spcAft>
              <a:spcPct val="35000"/>
            </a:spcAft>
            <a:buNone/>
            <a:defRPr b="1"/>
          </a:pPr>
          <a:r>
            <a:rPr lang="en-US" sz="1500" kern="1200">
              <a:latin typeface="Arial" panose="020B0604020202020204"/>
            </a:rPr>
            <a:t>Bulk Distribution Voltage </a:t>
          </a:r>
          <a:r>
            <a:rPr lang="en-US" sz="1500" kern="1200" err="1">
              <a:latin typeface="Arial" panose="020B0604020202020204"/>
            </a:rPr>
            <a:t>eg</a:t>
          </a:r>
          <a:r>
            <a:rPr lang="en-US" sz="1500" kern="1200">
              <a:latin typeface="Arial" panose="020B0604020202020204"/>
            </a:rPr>
            <a:t> 33kV</a:t>
          </a:r>
        </a:p>
      </dsp:txBody>
      <dsp:txXfrm>
        <a:off x="4898743" y="2770584"/>
        <a:ext cx="3561734" cy="583009"/>
      </dsp:txXfrm>
    </dsp:sp>
    <dsp:sp modelId="{27609A66-409B-466C-AF56-4A27E702BD90}">
      <dsp:nvSpPr>
        <dsp:cNvPr id="0" name=""/>
        <dsp:cNvSpPr/>
      </dsp:nvSpPr>
      <dsp:spPr>
        <a:xfrm>
          <a:off x="4720657" y="497315"/>
          <a:ext cx="3917907" cy="110209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4775" tIns="104775" rIns="104775" bIns="104775" numCol="1" spcCol="1270" anchor="ctr" anchorCtr="0">
          <a:noAutofit/>
        </a:bodyPr>
        <a:lstStyle/>
        <a:p>
          <a:pPr marL="0" lvl="0" indent="0" algn="l" defTabSz="488950">
            <a:lnSpc>
              <a:spcPct val="90000"/>
            </a:lnSpc>
            <a:spcBef>
              <a:spcPct val="0"/>
            </a:spcBef>
            <a:spcAft>
              <a:spcPct val="35000"/>
            </a:spcAft>
            <a:buNone/>
          </a:pPr>
          <a:r>
            <a:rPr lang="en-US" sz="1100" b="0" kern="1200">
              <a:latin typeface="Arial" panose="020B0604020202020204"/>
            </a:rPr>
            <a:t>Bulk Distribution – supplies small towns 20-40MW and large industrial sites</a:t>
          </a:r>
          <a:endParaRPr lang="en-US" sz="1100" b="0" kern="1200"/>
        </a:p>
        <a:p>
          <a:pPr marL="0" lvl="0" indent="0" algn="l" defTabSz="488950">
            <a:lnSpc>
              <a:spcPct val="90000"/>
            </a:lnSpc>
            <a:spcBef>
              <a:spcPct val="0"/>
            </a:spcBef>
            <a:spcAft>
              <a:spcPct val="35000"/>
            </a:spcAft>
            <a:buNone/>
          </a:pPr>
          <a:r>
            <a:rPr lang="en-US" sz="1100" b="0" kern="1200">
              <a:latin typeface="Arial" panose="020B0604020202020204"/>
            </a:rPr>
            <a:t>Medium sized generation</a:t>
          </a:r>
        </a:p>
        <a:p>
          <a:pPr marL="0" lvl="0" indent="0" algn="l" defTabSz="488950">
            <a:lnSpc>
              <a:spcPct val="90000"/>
            </a:lnSpc>
            <a:spcBef>
              <a:spcPct val="0"/>
            </a:spcBef>
            <a:spcAft>
              <a:spcPct val="35000"/>
            </a:spcAft>
            <a:buNone/>
          </a:pPr>
          <a:r>
            <a:rPr lang="en-US" sz="1100" b="0" kern="1200">
              <a:latin typeface="Arial" panose="020B0604020202020204"/>
            </a:rPr>
            <a:t>Used over longer distances than 11kV – rural areas</a:t>
          </a:r>
        </a:p>
        <a:p>
          <a:pPr marL="0" lvl="0" indent="0" algn="l" defTabSz="488950">
            <a:lnSpc>
              <a:spcPct val="90000"/>
            </a:lnSpc>
            <a:spcBef>
              <a:spcPct val="0"/>
            </a:spcBef>
            <a:spcAft>
              <a:spcPct val="35000"/>
            </a:spcAft>
            <a:buNone/>
          </a:pPr>
          <a:r>
            <a:rPr lang="en-US" sz="1100" b="0" kern="1200">
              <a:latin typeface="Arial" panose="020B0604020202020204"/>
            </a:rPr>
            <a:t>Technology more similar to lower voltages </a:t>
          </a:r>
        </a:p>
      </dsp:txBody>
      <dsp:txXfrm>
        <a:off x="4720657" y="497315"/>
        <a:ext cx="3917907" cy="1102090"/>
      </dsp:txXfrm>
    </dsp:sp>
    <dsp:sp modelId="{D702D896-DAAA-440D-9124-39B3066763C5}">
      <dsp:nvSpPr>
        <dsp:cNvPr id="0" name=""/>
        <dsp:cNvSpPr/>
      </dsp:nvSpPr>
      <dsp:spPr>
        <a:xfrm>
          <a:off x="6679610" y="1599406"/>
          <a:ext cx="0" cy="877093"/>
        </a:xfrm>
        <a:prstGeom prst="line">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sp:spPr>
      <dsp:style>
        <a:lnRef idx="2">
          <a:scrgbClr r="0" g="0" b="0"/>
        </a:lnRef>
        <a:fillRef idx="1">
          <a:scrgbClr r="0" g="0" b="0"/>
        </a:fillRef>
        <a:effectRef idx="0">
          <a:scrgbClr r="0" g="0" b="0"/>
        </a:effectRef>
        <a:fontRef idx="minor">
          <a:schemeClr val="lt1"/>
        </a:fontRef>
      </dsp:style>
    </dsp:sp>
    <dsp:sp modelId="{B3B79809-D4CC-4A77-8E0A-DD318B642A1D}">
      <dsp:nvSpPr>
        <dsp:cNvPr id="0" name=""/>
        <dsp:cNvSpPr/>
      </dsp:nvSpPr>
      <dsp:spPr>
        <a:xfrm>
          <a:off x="7124827" y="1805781"/>
          <a:ext cx="3561734" cy="5830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666750">
            <a:lnSpc>
              <a:spcPct val="90000"/>
            </a:lnSpc>
            <a:spcBef>
              <a:spcPct val="0"/>
            </a:spcBef>
            <a:spcAft>
              <a:spcPct val="35000"/>
            </a:spcAft>
            <a:buNone/>
            <a:defRPr b="1"/>
          </a:pPr>
          <a:r>
            <a:rPr lang="en-US" sz="1500" b="1" kern="1200">
              <a:latin typeface="Arial" panose="020B0604020202020204"/>
            </a:rPr>
            <a:t>High Voltage – 132kV Up</a:t>
          </a:r>
        </a:p>
      </dsp:txBody>
      <dsp:txXfrm>
        <a:off x="7124827" y="1805781"/>
        <a:ext cx="3561734" cy="583009"/>
      </dsp:txXfrm>
    </dsp:sp>
    <dsp:sp modelId="{B1694CBD-4572-42AC-9683-2546A2F3C87C}">
      <dsp:nvSpPr>
        <dsp:cNvPr id="0" name=""/>
        <dsp:cNvSpPr/>
      </dsp:nvSpPr>
      <dsp:spPr>
        <a:xfrm>
          <a:off x="6946741" y="3559968"/>
          <a:ext cx="3917907" cy="92215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4775" tIns="104775" rIns="104775" bIns="104775" numCol="1" spcCol="1270" anchor="ctr" anchorCtr="0">
          <a:noAutofit/>
        </a:bodyPr>
        <a:lstStyle/>
        <a:p>
          <a:pPr marL="0" lvl="0" indent="0" algn="l" defTabSz="488950">
            <a:lnSpc>
              <a:spcPct val="90000"/>
            </a:lnSpc>
            <a:spcBef>
              <a:spcPct val="0"/>
            </a:spcBef>
            <a:spcAft>
              <a:spcPct val="35000"/>
            </a:spcAft>
            <a:buNone/>
          </a:pPr>
          <a:r>
            <a:rPr lang="en-US" sz="1100" b="0" kern="1200">
              <a:latin typeface="Arial" panose="020B0604020202020204"/>
            </a:rPr>
            <a:t>Larger connections and supply capacities – take supplies from National Grid – 100MW per circuit</a:t>
          </a:r>
        </a:p>
        <a:p>
          <a:pPr marL="0" lvl="0" indent="0" algn="l" defTabSz="488950">
            <a:lnSpc>
              <a:spcPct val="90000"/>
            </a:lnSpc>
            <a:spcBef>
              <a:spcPct val="0"/>
            </a:spcBef>
            <a:spcAft>
              <a:spcPct val="35000"/>
            </a:spcAft>
            <a:buNone/>
          </a:pPr>
          <a:r>
            <a:rPr lang="en-US" sz="1100" b="0" kern="1200">
              <a:latin typeface="Arial" panose="020B0604020202020204"/>
            </a:rPr>
            <a:t>Highly technical - electrical stresses are now significant</a:t>
          </a:r>
        </a:p>
        <a:p>
          <a:pPr marL="0" lvl="0" indent="0" algn="l" defTabSz="488950">
            <a:lnSpc>
              <a:spcPct val="90000"/>
            </a:lnSpc>
            <a:spcBef>
              <a:spcPct val="0"/>
            </a:spcBef>
            <a:spcAft>
              <a:spcPct val="35000"/>
            </a:spcAft>
            <a:buNone/>
          </a:pPr>
          <a:r>
            <a:rPr lang="en-US" sz="1100" b="0" kern="1200">
              <a:latin typeface="Arial" panose="020B0604020202020204"/>
            </a:rPr>
            <a:t>Overhead lines more likely to be on towers</a:t>
          </a:r>
        </a:p>
      </dsp:txBody>
      <dsp:txXfrm>
        <a:off x="6946741" y="3559968"/>
        <a:ext cx="3917907" cy="922157"/>
      </dsp:txXfrm>
    </dsp:sp>
    <dsp:sp modelId="{7C654949-2307-4323-A739-1BBB12F8C1E4}">
      <dsp:nvSpPr>
        <dsp:cNvPr id="0" name=""/>
        <dsp:cNvSpPr/>
      </dsp:nvSpPr>
      <dsp:spPr>
        <a:xfrm>
          <a:off x="8905694" y="2682874"/>
          <a:ext cx="0" cy="877093"/>
        </a:xfrm>
        <a:prstGeom prst="line">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sp:spPr>
      <dsp:style>
        <a:lnRef idx="2">
          <a:scrgbClr r="0" g="0" b="0"/>
        </a:lnRef>
        <a:fillRef idx="1">
          <a:scrgbClr r="0" g="0" b="0"/>
        </a:fillRef>
        <a:effectRef idx="0">
          <a:scrgbClr r="0" g="0" b="0"/>
        </a:effectRef>
        <a:fontRef idx="minor">
          <a:schemeClr val="lt1"/>
        </a:fontRef>
      </dsp:style>
    </dsp:sp>
    <dsp:sp modelId="{643A5FD7-8699-47D1-AB25-CFF1C8BB59BB}">
      <dsp:nvSpPr>
        <dsp:cNvPr id="0" name=""/>
        <dsp:cNvSpPr/>
      </dsp:nvSpPr>
      <dsp:spPr>
        <a:xfrm>
          <a:off x="6615118" y="2515195"/>
          <a:ext cx="128984" cy="128984"/>
        </a:xfrm>
        <a:prstGeom prst="ellipse">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CECEB076-7DAB-4642-AA8D-0CDF33598EF3}">
      <dsp:nvSpPr>
        <dsp:cNvPr id="0" name=""/>
        <dsp:cNvSpPr/>
      </dsp:nvSpPr>
      <dsp:spPr>
        <a:xfrm>
          <a:off x="8841202" y="2515195"/>
          <a:ext cx="128984" cy="128984"/>
        </a:xfrm>
        <a:prstGeom prst="ellipse">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E8006C-8BBF-4962-AD47-E57EBD3D933A}">
      <dsp:nvSpPr>
        <dsp:cNvPr id="0" name=""/>
        <dsp:cNvSpPr/>
      </dsp:nvSpPr>
      <dsp:spPr>
        <a:xfrm>
          <a:off x="0" y="629"/>
          <a:ext cx="11132975" cy="1473904"/>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B7CDED-9846-4F7C-A78F-D4879865B4CA}">
      <dsp:nvSpPr>
        <dsp:cNvPr id="0" name=""/>
        <dsp:cNvSpPr/>
      </dsp:nvSpPr>
      <dsp:spPr>
        <a:xfrm>
          <a:off x="445856" y="332258"/>
          <a:ext cx="810647" cy="81064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8B4524D-5A5F-43B2-9454-0AE5BE747073}">
      <dsp:nvSpPr>
        <dsp:cNvPr id="0" name=""/>
        <dsp:cNvSpPr/>
      </dsp:nvSpPr>
      <dsp:spPr>
        <a:xfrm>
          <a:off x="1702359" y="629"/>
          <a:ext cx="9430615" cy="14739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5988" tIns="155988" rIns="155988" bIns="155988" numCol="1" spcCol="1270" anchor="ctr" anchorCtr="0">
          <a:noAutofit/>
        </a:bodyPr>
        <a:lstStyle/>
        <a:p>
          <a:pPr marL="0" lvl="0" indent="0" algn="l" defTabSz="844550" rtl="0">
            <a:lnSpc>
              <a:spcPct val="100000"/>
            </a:lnSpc>
            <a:spcBef>
              <a:spcPct val="0"/>
            </a:spcBef>
            <a:spcAft>
              <a:spcPct val="35000"/>
            </a:spcAft>
            <a:buNone/>
          </a:pPr>
          <a:r>
            <a:rPr lang="en-GB" sz="1900" kern="1200"/>
            <a:t>It is </a:t>
          </a:r>
          <a:r>
            <a:rPr lang="en-GB" sz="1900" kern="1200">
              <a:latin typeface="Arial" panose="020B0604020202020204"/>
            </a:rPr>
            <a:t>complicated - Higher</a:t>
          </a:r>
          <a:r>
            <a:rPr lang="en-GB" sz="1900" kern="1200"/>
            <a:t> voltages means more power transfer, but also greater technical expertise is required for the building and upkeep process. You can only build what is feasible, and the harder it is to build, the higher the cost.  </a:t>
          </a:r>
          <a:endParaRPr lang="en-US" sz="1900" kern="1200"/>
        </a:p>
      </dsp:txBody>
      <dsp:txXfrm>
        <a:off x="1702359" y="629"/>
        <a:ext cx="9430615" cy="1473904"/>
      </dsp:txXfrm>
    </dsp:sp>
    <dsp:sp modelId="{17AF2091-3C05-45EC-A53F-BEFF950CF9BF}">
      <dsp:nvSpPr>
        <dsp:cNvPr id="0" name=""/>
        <dsp:cNvSpPr/>
      </dsp:nvSpPr>
      <dsp:spPr>
        <a:xfrm>
          <a:off x="0" y="1843010"/>
          <a:ext cx="11132975" cy="1473904"/>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2205E27-025A-4CC8-93DF-D7F1E03748D1}">
      <dsp:nvSpPr>
        <dsp:cNvPr id="0" name=""/>
        <dsp:cNvSpPr/>
      </dsp:nvSpPr>
      <dsp:spPr>
        <a:xfrm>
          <a:off x="445856" y="2174639"/>
          <a:ext cx="810647" cy="81064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32B59FA-84B6-45CB-A3A8-FADC13B48546}">
      <dsp:nvSpPr>
        <dsp:cNvPr id="0" name=""/>
        <dsp:cNvSpPr/>
      </dsp:nvSpPr>
      <dsp:spPr>
        <a:xfrm>
          <a:off x="1702359" y="1843010"/>
          <a:ext cx="9430615" cy="14739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5988" tIns="155988" rIns="155988" bIns="155988" numCol="1" spcCol="1270" anchor="ctr" anchorCtr="0">
          <a:noAutofit/>
        </a:bodyPr>
        <a:lstStyle/>
        <a:p>
          <a:pPr marL="0" lvl="0" indent="0" algn="l" defTabSz="844550" rtl="0">
            <a:lnSpc>
              <a:spcPct val="100000"/>
            </a:lnSpc>
            <a:spcBef>
              <a:spcPct val="0"/>
            </a:spcBef>
            <a:spcAft>
              <a:spcPct val="35000"/>
            </a:spcAft>
            <a:buNone/>
          </a:pPr>
          <a:r>
            <a:rPr lang="en-GB" sz="1900" kern="1200"/>
            <a:t>Every project is </a:t>
          </a:r>
          <a:r>
            <a:rPr lang="en-GB" sz="1900" kern="1200">
              <a:latin typeface="Arial" panose="020B0604020202020204"/>
            </a:rPr>
            <a:t>different - Decisions</a:t>
          </a:r>
          <a:r>
            <a:rPr lang="en-GB" sz="1900" kern="1200"/>
            <a:t> made are project specific and context dependent. Different projects have different environmental and ecological considerations – Network operators evaluate what is right for every Kilometre. </a:t>
          </a:r>
          <a:endParaRPr lang="en-US" sz="1900" kern="1200"/>
        </a:p>
      </dsp:txBody>
      <dsp:txXfrm>
        <a:off x="1702359" y="1843010"/>
        <a:ext cx="9430615" cy="1473904"/>
      </dsp:txXfrm>
    </dsp:sp>
    <dsp:sp modelId="{56B80946-B546-483E-A198-E358E231BDFF}">
      <dsp:nvSpPr>
        <dsp:cNvPr id="0" name=""/>
        <dsp:cNvSpPr/>
      </dsp:nvSpPr>
      <dsp:spPr>
        <a:xfrm>
          <a:off x="0" y="3685391"/>
          <a:ext cx="11132975" cy="1473904"/>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42E9305-E4BB-4E23-916C-F68E3A3A47E1}">
      <dsp:nvSpPr>
        <dsp:cNvPr id="0" name=""/>
        <dsp:cNvSpPr/>
      </dsp:nvSpPr>
      <dsp:spPr>
        <a:xfrm>
          <a:off x="445856" y="4017020"/>
          <a:ext cx="810647" cy="810647"/>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9E170BD-254B-4539-A40A-DE64406CDE4C}">
      <dsp:nvSpPr>
        <dsp:cNvPr id="0" name=""/>
        <dsp:cNvSpPr/>
      </dsp:nvSpPr>
      <dsp:spPr>
        <a:xfrm>
          <a:off x="1702359" y="3685391"/>
          <a:ext cx="9430615" cy="14739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5988" tIns="155988" rIns="155988" bIns="155988" numCol="1" spcCol="1270" anchor="ctr" anchorCtr="0">
          <a:noAutofit/>
        </a:bodyPr>
        <a:lstStyle/>
        <a:p>
          <a:pPr marL="0" lvl="0" indent="0" algn="l" defTabSz="844550">
            <a:lnSpc>
              <a:spcPct val="100000"/>
            </a:lnSpc>
            <a:spcBef>
              <a:spcPct val="0"/>
            </a:spcBef>
            <a:spcAft>
              <a:spcPct val="35000"/>
            </a:spcAft>
            <a:buNone/>
          </a:pPr>
          <a:r>
            <a:rPr lang="en-GB" sz="1900" kern="1200"/>
            <a:t>There is no golden ticket – Every option has trade offs. DNOs and network operators are constantly weighing these up. Overhead lines are easier to install and maintain but have visual impacts and are more vulnerable to damage. Cables are more costly to install and repair but are more durable </a:t>
          </a:r>
          <a:endParaRPr lang="en-US" sz="1900" kern="1200"/>
        </a:p>
      </dsp:txBody>
      <dsp:txXfrm>
        <a:off x="1702359" y="3685391"/>
        <a:ext cx="9430615" cy="1473904"/>
      </dsp:txXfrm>
    </dsp:sp>
  </dsp:spTree>
</dsp:drawing>
</file>

<file path=ppt/diagrams/layout1.xml><?xml version="1.0" encoding="utf-8"?>
<dgm:layoutDef xmlns:dgm="http://schemas.openxmlformats.org/drawingml/2006/diagram" xmlns:a="http://schemas.openxmlformats.org/drawingml/2006/main" uniqueId="urn:microsoft.com/office/officeart/2017/3/layout/HorizontalPathTimeline">
  <dgm:title val="Horizontal Path Timeline"/>
  <dgm:desc val="Use to show a list of events in chronological order. The rectangular shape contains the description while the date is shown near the circular dot along the time line. It's the perfect SmartArt for displaying large amount of text with a short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
    <dgm:varLst>
      <dgm:chMax/>
      <dgm:chPref/>
      <dgm:animLvl val="lvl"/>
    </dgm:varLst>
    <dgm:alg type="composite"/>
    <dgm:shape xmlns:r="http://schemas.openxmlformats.org/officeDocument/2006/relationships" r:blip="">
      <dgm:adjLst/>
    </dgm:shape>
    <dgm:constrLst>
      <dgm:constr type="w" for="ch" forName="divider" refType="w"/>
      <dgm:constr type="h" for="ch" forName="divider" refType="h" fact="0.04"/>
      <dgm:constr type="ctrY" for="ch" forName="divider" refType="h" fact="0.5"/>
      <dgm:constr type="l" for="ch" forName="divider"/>
      <dgm:constr type="w" for="ch" forName="nodes" refType="w"/>
      <dgm:constr type="h" for="ch" forName="nodes" refType="h"/>
    </dgm:constrLst>
    <dgm:layoutNode name="divider" styleLbl="node1">
      <dgm:alg type="sp"/>
      <dgm:shape xmlns:r="http://schemas.openxmlformats.org/officeDocument/2006/relationships" type="rect" r:blip="" zOrderOff="2">
        <dgm:adjLst/>
      </dgm:shape>
      <dgm:presOf/>
      <dgm:constrLst/>
      <dgm:ruleLst/>
    </dgm:layoutNode>
    <dgm:layoutNode name="nodes">
      <dgm:varLst>
        <dgm:chMax/>
        <dgm:chPref/>
        <dgm:animLvl val="lvl"/>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choose name="constrBasedOnChildrenCount">
        <dgm:if name="constrForTwoChildren" axis="ch" ptType="node" func="cnt" op="lte" val="2">
          <dgm:constrLst>
            <dgm:constr type="primFontSz" for="des" forName="L1TextContainer" val="20"/>
            <dgm:constr type="primFontSz" for="des" forName="L2TextContainer" refType="primFontSz" refFor="des" refForName="L1TextContainer" op="equ" fact="0.75"/>
            <dgm:constr type="w" for="ch" forName="composite" refType="w"/>
            <dgm:constr type="h" for="ch" forName="composite" refType="h"/>
            <dgm:constr type="w" for="ch" forName="spaceBetweenRectangles" refType="w" refFor="ch" refForName="composite" fact="0"/>
            <dgm:constr type="w" for="ch" ptType="sibTrans" op="equ"/>
            <dgm:constr type="primFontSz" for="des" forName="L1TextContainer" op="equ"/>
            <dgm:constr type="primFontSz" for="des" forName="L2TextContainer" op="equ"/>
          </dgm:constrLst>
        </dgm:if>
        <dgm:else name="constrForRest">
          <dgm:constrLst>
            <dgm:constr type="primFontSz" for="des" forName="L1TextContainer" val="20"/>
            <dgm:constr type="primFontSz" for="des" forName="L2TextContainer" refType="primFontSz" refFor="des" refForName="L1TextContainer" op="equ" fact="0.75"/>
            <dgm:constr type="w" for="ch" forName="composite" refType="w"/>
            <dgm:constr type="h" for="ch" forName="composite" refType="h"/>
            <dgm:constr type="w" for="ch" forName="spaceBetweenRectangles" refType="w" refFor="ch" refForName="composite" fact="-0.5"/>
            <dgm:constr type="w" for="ch" ptType="sibTrans" op="equ"/>
            <dgm:constr type="primFontSz" for="des" forName="L1TextContainer" op="equ"/>
            <dgm:constr type="primFontSz" for="des" forName="L2TextContainer" op="equ"/>
          </dgm:constrLst>
        </dgm:else>
      </dgm:choose>
      <dgm:forEach name="nodesForEach" axis="ch" ptType="node">
        <dgm:layoutNode name="composite">
          <dgm:alg type="composite"/>
          <dgm:shape xmlns:r="http://schemas.openxmlformats.org/officeDocument/2006/relationships" r:blip="">
            <dgm:adjLst/>
          </dgm:shape>
          <dgm:choose name="CaseForPlacingNodesAboveAndBelowDivider">
            <dgm:if name="CaseForPlacingNodeAboveDivider" axis="self" ptType="node" func="posOdd" op="equ" val="1">
              <dgm:constrLst>
                <dgm:constr type="w" for="ch" forName="L1TextContainer" refType="w" fact="0.8"/>
                <dgm:constr type="l" for="ch" forName="L1TextContainer" refType="w" fact="0.1"/>
                <dgm:constr type="t" for="ch" forName="L1TextContainer" refType="h" fact="0.537"/>
                <dgm:constr type="h" for="ch" forName="L1TextContainer" refType="h" fact="0.113"/>
                <dgm:constr type="w" for="ch" forName="L2TextContainerWrapper" refType="w" fact="0.88"/>
                <dgm:constr type="h" for="ch" forName="L2TextContainerWrapper" refType="h" fact="0.31"/>
                <dgm:constr type="b" for="ch" forName="L2TextContainerWrapper" refType="h" fact="0.31"/>
                <dgm:constr type="l" for="ch" forName="L2TextContainerWrapper" refType="w" fact="0.06"/>
                <dgm:constr type="w" for="ch" forName="ConnectLine"/>
                <dgm:constr type="l" for="ch" forName="ConnectLine" refType="w" fact="0.5"/>
                <dgm:constr type="h" for="ch" forName="ConnectLine" refType="h" fact="0.17"/>
                <dgm:constr type="t" for="ch" forName="ConnectLine" refType="h" fact="0.31"/>
                <dgm:constr type="w" for="ch" forName="ConnectorPoint" refType="h" fact="0.025"/>
                <dgm:constr type="h" for="ch" forName="ConnectorPoint" refType="h" fact="0.025"/>
                <dgm:constr type="ctrX" for="ch" forName="ConnectorPoint" refType="w" fact="0.5"/>
                <dgm:constr type="ctrY" for="ch" forName="ConnectorPoint" refType="h" fact="0.5"/>
                <dgm:constr type="w" for="ch" forName="EmptyPlaceHolder" refType="w"/>
                <dgm:constr type="t" for="ch" forName="EmptyPlaceHolder" refType="h" fact="0.65"/>
                <dgm:constr type="h" for="ch" forName="EmptyPlaceHolder" refType="h" fact="0.35"/>
              </dgm:constrLst>
            </dgm:if>
            <dgm:else name="CaseForPlacingNodeBelowDivider">
              <dgm:constrLst>
                <dgm:constr type="w" for="ch" forName="L1TextContainer" refType="w" fact="0.8"/>
                <dgm:constr type="l" for="ch" forName="L1TextContainer" refType="w" fact="0.1"/>
                <dgm:constr type="t" for="ch" forName="L1TextContainer" refType="h" fact="0.35"/>
                <dgm:constr type="h" for="ch" forName="L1TextContainer" refType="h" fact="0.113"/>
                <dgm:constr type="w" for="ch" forName="L2TextContainerWrapper" refType="w" fact="0.88"/>
                <dgm:constr type="h" for="ch" forName="L2TextContainerWrapper" refType="h" fact="0.31"/>
                <dgm:constr type="t" for="ch" forName="L2TextContainerWrapper" refType="h" fact="0.69"/>
                <dgm:constr type="l" for="ch" forName="L2TextContainerWrapper" refType="w" fact="0.06"/>
                <dgm:constr type="w" for="ch" forName="ConnectLine"/>
                <dgm:constr type="l" for="ch" forName="ConnectLine" refType="w" fact="0.5"/>
                <dgm:constr type="h" for="ch" forName="ConnectLine" refType="h" fact="0.17"/>
                <dgm:constr type="t" for="ch" forName="ConnectLine" refType="h" fact="0.52"/>
                <dgm:constr type="w" for="ch" forName="ConnectorPoint" refType="h" fact="0.025"/>
                <dgm:constr type="h" for="ch" forName="ConnectorPoint" refType="h" fact="0.025"/>
                <dgm:constr type="ctrX" for="ch" forName="ConnectorPoint" refType="w" fact="0.5"/>
                <dgm:constr type="ctrY" for="ch" forName="ConnectorPoint" refType="h" fact="0.5"/>
                <dgm:constr type="w" for="ch" forName="EmptyPlaceHolder" refType="w"/>
                <dgm:constr type="h" for="ch" forName="EmptyPlaceHolder" refType="h" fact="0.35"/>
                <dgm:constr type="t" for="ch" forName="EmptyPlaceHolder" refType="h" fact="0"/>
              </dgm:constrLst>
            </dgm:else>
          </dgm:choose>
          <dgm:layoutNode name="L1TextContainer" styleLbl="revTx">
            <dgm:varLst>
              <dgm:chMax val="1"/>
              <dgm:chPref val="1"/>
              <dgm:bulletEnabled val="1"/>
            </dgm:varLst>
            <dgm:choose name="casesForTxtDirLogic">
              <dgm:if name="Name78" axis="self" ptType="node" func="posOdd" op="equ" val="1">
                <dgm:alg type="tx">
                  <dgm:param type="txAnchorHorz" val="ctr"/>
                  <dgm:param type="txAnchorVert" val="t"/>
                  <dgm:param type="parTxLTRAlign" val="ctr"/>
                  <dgm:param type="parTxRTLAlign" val="ctr"/>
                </dgm:alg>
              </dgm:if>
              <dgm:else name="Name89">
                <dgm:alg type="tx">
                  <dgm:param type="txAnchorHorz" val="ctr"/>
                  <dgm:param type="txAnchorVert" val="b"/>
                  <dgm:param type="parTxLTRAlign" val="ctr"/>
                  <dgm:param type="parTxRTLAlign" val="ctr"/>
                </dgm:alg>
              </dgm:else>
            </dgm:choose>
            <dgm:shape xmlns:r="http://schemas.openxmlformats.org/officeDocument/2006/relationships" type="rect" r:blip="">
              <dgm:adjLst/>
            </dgm:shape>
            <dgm:presOf axis="self"/>
            <dgm:constrLst>
              <dgm:constr type="lMarg"/>
              <dgm:constr type="rMarg"/>
              <dgm:constr type="tMarg"/>
              <dgm:constr type="bMarg"/>
            </dgm:constrLst>
            <dgm:ruleLst>
              <dgm:rule type="primFontSz" val="14" fact="NaN" max="NaN"/>
            </dgm:ruleLst>
          </dgm:layoutNode>
          <dgm:layoutNode name="L2TextContainerWrapper" styleLbl="bgAccFollowNode1">
            <dgm:varLst>
              <dgm:chMax val="0"/>
              <dgm:chPref val="0"/>
              <dgm:bulletEnabled val="1"/>
            </dgm:varLst>
            <dgm:alg type="composite"/>
            <dgm:choose name="L2TextContainerConstr">
              <dgm:if name="CaseForPlacingL2TextContaineAboveDivider" axis="self" ptType="node" func="posOdd" op="equ" val="1">
                <dgm:constrLst>
                  <dgm:constr type="h" for="ch" forName="L2TextContainer" refType="h" fact="0.45"/>
                  <dgm:constr type="b" for="ch" forName="L2TextContainer" refType="h"/>
                  <dgm:constr type="h" for="ch" forName="FlexibleEmptyPlaceHolder" refType="h" fact="0.55"/>
                </dgm:constrLst>
              </dgm:if>
              <dgm:else name="CaseForPlacingL2TextContaineBelowDivider">
                <dgm:constrLst>
                  <dgm:constr type="h" for="ch" forName="L2TextContainer" refType="h" fact="0.45"/>
                  <dgm:constr type="h" for="ch" forName="FlexibleEmptyPlaceHolder" refType="h" fact="0.55"/>
                  <dgm:constr type="b" for="ch" forName="FlexibleEmptyPlaceHolder" refType="h"/>
                </dgm:constrLst>
              </dgm:else>
            </dgm:choose>
            <dgm:layoutNode name="L2TextContainer" styleLbl="bgAccFollowNode1">
              <dgm:choose name="L2TextContainerAlgo">
                <dgm:if name="L2TextContainerAlgoLTR" func="var" arg="dir" op="equ" val="norm">
                  <dgm:alg type="tx">
                    <dgm:param type="txAnchorVert" val="mid"/>
                    <dgm:param type="parTxRTLAlign" val="l"/>
                    <dgm:param type="parTxLTRAlign" val="l"/>
                    <dgm:param type="txAnchorVertCh" val="mid"/>
                    <dgm:param type="shpTxRTLAlignCh" val="l"/>
                    <dgm:param type="shpTxLTRAlignCh" val="l"/>
                  </dgm:alg>
                </dgm:if>
                <dgm:else name="L2TextContainerAlgoRTL">
                  <dgm:alg type="tx">
                    <dgm:param type="txAnchorVert" val="mid"/>
                    <dgm:param type="parTxRTLAlign" val="r"/>
                    <dgm:param type="parTxLTRAlign" val="r"/>
                    <dgm:param type="txAnchorVertCh" val="mid"/>
                    <dgm:param type="shpTxRTLAlignCh" val="r"/>
                    <dgm:param type="shpTxLTRAlignCh" val="r"/>
                  </dgm:alg>
                </dgm:else>
              </dgm:choose>
              <dgm:shape xmlns:r="http://schemas.openxmlformats.org/officeDocument/2006/relationships" type="rect" r:blip="">
                <dgm:adjLst/>
              </dgm:shape>
              <dgm:presOf axis="des" ptType="node"/>
              <dgm:constrLst>
                <dgm:constr type="lMarg" refType="primFontSz" fact="0.75"/>
                <dgm:constr type="rMarg" refType="primFontSz" fact="0.75"/>
                <dgm:constr type="tMarg" refType="primFontSz" fact="0.75"/>
                <dgm:constr type="bMarg" refType="primFontSz" fact="0.75"/>
              </dgm:constrLst>
              <dgm:ruleLst>
                <dgm:rule type="h" val="INF" fact="NaN" max="NaN"/>
                <dgm:rule type="primFontSz" val="11" fact="NaN" max="NaN"/>
                <dgm:rule type="secFontSz" val="9" fact="NaN" max="NaN"/>
              </dgm:ruleLst>
            </dgm:layoutNode>
            <dgm:layoutNode name="FlexibleEmptyPlaceHolder">
              <dgm:alg type="sp"/>
              <dgm:shape xmlns:r="http://schemas.openxmlformats.org/officeDocument/2006/relationships" r:blip="">
                <dgm:adjLst/>
              </dgm:shape>
              <dgm:presOf/>
              <dgm:constrLst/>
            </dgm:layoutNode>
          </dgm:layoutNode>
          <dgm:layoutNode name="ConnectLine" styleLbl="alignNode1" moveWith="L2TextContainer">
            <dgm:alg type="sp"/>
            <dgm:shape xmlns:r="http://schemas.openxmlformats.org/officeDocument/2006/relationships" type="line" r:blip="" zOrderOff="-1">
              <dgm:adjLst/>
              <dgm:extLst>
                <a:ext uri="{B698B0E9-8C71-41B9-8309-B3DCBF30829C}">
                  <dgm1612:spPr xmlns:dgm1612="http://schemas.microsoft.com/office/drawing/2016/12/diagram">
                    <a:ln w="6350">
                      <a:prstDash val="dash"/>
                    </a:ln>
                  </dgm1612:spPr>
                </a:ext>
              </dgm:extLst>
            </dgm:shape>
            <dgm:presOf/>
            <dgm:constrLst/>
          </dgm:layoutNode>
          <dgm:layoutNode name="ConnectorPoint" styleLbl="fgAcc1" moveWith="L2TextContainer">
            <dgm:alg type="sp"/>
            <dgm:shape xmlns:r="http://schemas.openxmlformats.org/officeDocument/2006/relationships" type="ellipse" r:blip="" zOrderOff="10">
              <dgm:adjLst/>
              <dgm:extLst>
                <a:ext uri="{B698B0E9-8C71-41B9-8309-B3DCBF30829C}">
                  <dgm1612:spPr xmlns:dgm1612="http://schemas.microsoft.com/office/drawing/2016/12/diagram">
                    <a:ln>
                      <a:noFill/>
                    </a:ln>
                  </dgm1612:spPr>
                </a:ext>
              </dgm:extLst>
            </dgm:shape>
            <dgm:presOf/>
            <dgm:constrLst/>
          </dgm:layoutNode>
          <dgm:layoutNode name="EmptyPlaceHolder">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Node>
  <dgm:extLst>
    <a:ext uri="{68A01E43-0DF5-4B5B-8FA6-DAF915123BFB}">
      <dgm1612:lstStyle xmlns:dgm1612="http://schemas.microsoft.com/office/drawing/2016/12/diagram">
        <a:lvl1pPr>
          <a:defRPr b="1"/>
        </a:lvl1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6898DE-7753-52E1-7B11-00E30443C60A}"/>
              </a:ext>
            </a:extLst>
          </p:cNvPr>
          <p:cNvPicPr>
            <a:picLocks noChangeAspect="1"/>
          </p:cNvPicPr>
          <p:nvPr userDrawn="1"/>
        </p:nvPicPr>
        <p:blipFill>
          <a:blip r:embed="rId2">
            <a:extLst>
              <a:ext uri="{28A0092B-C50C-407E-A947-70E740481C1C}">
                <a14:useLocalDpi xmlns:a14="http://schemas.microsoft.com/office/drawing/2010/main" val="0"/>
              </a:ext>
            </a:extLst>
          </a:blip>
          <a:srcRect l="2668" r="2668"/>
          <a:stretch/>
        </p:blipFill>
        <p:spPr>
          <a:xfrm>
            <a:off x="-13192" y="1271061"/>
            <a:ext cx="12192000" cy="5586940"/>
          </a:xfrm>
          <a:prstGeom prst="rect">
            <a:avLst/>
          </a:prstGeom>
        </p:spPr>
      </p:pic>
      <p:pic>
        <p:nvPicPr>
          <p:cNvPr id="13" name="Graphic 12">
            <a:extLst>
              <a:ext uri="{FF2B5EF4-FFF2-40B4-BE49-F238E27FC236}">
                <a16:creationId xmlns:a16="http://schemas.microsoft.com/office/drawing/2014/main" id="{9922EB76-AEAA-47DB-9908-F6BBB755DD80}"/>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845701" y="1539658"/>
            <a:ext cx="6158340" cy="4988255"/>
          </a:xfrm>
          <a:prstGeom prst="rect">
            <a:avLst/>
          </a:prstGeom>
        </p:spPr>
      </p:pic>
      <p:sp>
        <p:nvSpPr>
          <p:cNvPr id="9" name="Text Placeholder 8">
            <a:extLst>
              <a:ext uri="{FF2B5EF4-FFF2-40B4-BE49-F238E27FC236}">
                <a16:creationId xmlns:a16="http://schemas.microsoft.com/office/drawing/2014/main" id="{FEC4F6D2-0729-4845-8AC0-0170FE21F3DB}"/>
              </a:ext>
            </a:extLst>
          </p:cNvPr>
          <p:cNvSpPr>
            <a:spLocks noGrp="1"/>
          </p:cNvSpPr>
          <p:nvPr>
            <p:ph type="body" sz="quarter" idx="12" hasCustomPrompt="1"/>
          </p:nvPr>
        </p:nvSpPr>
        <p:spPr>
          <a:xfrm>
            <a:off x="2944813" y="4814888"/>
            <a:ext cx="5965825" cy="1585912"/>
          </a:xfrm>
          <a:prstGeom prst="rect">
            <a:avLst/>
          </a:prstGeom>
        </p:spPr>
        <p:txBody>
          <a:bodyPr/>
          <a:lstStyle>
            <a:lvl1pPr marL="0" indent="0">
              <a:buNone/>
              <a:defRPr sz="2400">
                <a:solidFill>
                  <a:schemeClr val="tx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stStyle>
          <a:p>
            <a:pPr lvl="0"/>
            <a:r>
              <a:rPr lang="en-GB"/>
              <a:t>Subtitle goes here (if needed)</a:t>
            </a:r>
          </a:p>
          <a:p>
            <a:pPr lvl="0"/>
            <a:r>
              <a:rPr lang="en-GB"/>
              <a:t>DD Month Year</a:t>
            </a:r>
          </a:p>
        </p:txBody>
      </p:sp>
      <p:sp>
        <p:nvSpPr>
          <p:cNvPr id="11" name="Text Placeholder 10">
            <a:extLst>
              <a:ext uri="{FF2B5EF4-FFF2-40B4-BE49-F238E27FC236}">
                <a16:creationId xmlns:a16="http://schemas.microsoft.com/office/drawing/2014/main" id="{CA96B1D5-69E5-4D56-A77C-1C5944216282}"/>
              </a:ext>
            </a:extLst>
          </p:cNvPr>
          <p:cNvSpPr>
            <a:spLocks noGrp="1"/>
          </p:cNvSpPr>
          <p:nvPr>
            <p:ph type="body" sz="quarter" idx="13" hasCustomPrompt="1"/>
          </p:nvPr>
        </p:nvSpPr>
        <p:spPr>
          <a:xfrm>
            <a:off x="2944813" y="1614488"/>
            <a:ext cx="5965825" cy="1689100"/>
          </a:xfrm>
          <a:prstGeom prst="rect">
            <a:avLst/>
          </a:prstGeom>
        </p:spPr>
        <p:txBody>
          <a:bodyPr/>
          <a:lstStyle>
            <a:lvl1pPr marL="0" indent="0">
              <a:buNone/>
              <a:defRPr sz="3600" b="1">
                <a:solidFill>
                  <a:srgbClr val="4F1B59"/>
                </a:solidFill>
                <a:latin typeface="+mj-lt"/>
              </a:defRPr>
            </a:lvl1pPr>
          </a:lstStyle>
          <a:p>
            <a:pPr lvl="0"/>
            <a:r>
              <a:rPr lang="en-US"/>
              <a:t>Main title for presentation goes here – no more than three lines at 36pt</a:t>
            </a:r>
            <a:endParaRPr lang="en-GB"/>
          </a:p>
        </p:txBody>
      </p:sp>
    </p:spTree>
    <p:extLst>
      <p:ext uri="{BB962C8B-B14F-4D97-AF65-F5344CB8AC3E}">
        <p14:creationId xmlns:p14="http://schemas.microsoft.com/office/powerpoint/2010/main" val="9994195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C88FEBF-28E4-44AC-A32D-1949567B45D7}"/>
              </a:ext>
            </a:extLst>
          </p:cNvPr>
          <p:cNvSpPr>
            <a:spLocks noGrp="1"/>
          </p:cNvSpPr>
          <p:nvPr>
            <p:ph type="body" idx="1" hasCustomPrompt="1"/>
          </p:nvPr>
        </p:nvSpPr>
        <p:spPr>
          <a:xfrm>
            <a:off x="839788" y="953378"/>
            <a:ext cx="5157787" cy="823912"/>
          </a:xfrm>
          <a:prstGeom prst="rect">
            <a:avLst/>
          </a:prstGeom>
        </p:spPr>
        <p:txBody>
          <a:bodyPr anchor="b">
            <a:norm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header</a:t>
            </a:r>
          </a:p>
        </p:txBody>
      </p:sp>
      <p:sp>
        <p:nvSpPr>
          <p:cNvPr id="4" name="Content Placeholder 3">
            <a:extLst>
              <a:ext uri="{FF2B5EF4-FFF2-40B4-BE49-F238E27FC236}">
                <a16:creationId xmlns:a16="http://schemas.microsoft.com/office/drawing/2014/main" id="{01B5D63C-5B5A-4A0C-A99D-9A377EFEB448}"/>
              </a:ext>
            </a:extLst>
          </p:cNvPr>
          <p:cNvSpPr>
            <a:spLocks noGrp="1"/>
          </p:cNvSpPr>
          <p:nvPr>
            <p:ph sz="half" idx="2" hasCustomPrompt="1"/>
          </p:nvPr>
        </p:nvSpPr>
        <p:spPr>
          <a:xfrm>
            <a:off x="839788" y="1777289"/>
            <a:ext cx="5157787" cy="4352923"/>
          </a:xfrm>
          <a:prstGeom prst="rect">
            <a:avLst/>
          </a:prstGeom>
        </p:spPr>
        <p:txBody>
          <a:bodyPr/>
          <a:lstStyle>
            <a:lvl1pPr marL="228600" indent="-228600">
              <a:buFont typeface="Arial" panose="020B0604020202020204" pitchFamily="34" charset="0"/>
              <a:buChar char="−"/>
              <a:defRPr/>
            </a:lvl1pPr>
            <a:lvl2pPr marL="685800" indent="-22860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07551E48-FE96-45A4-9CE8-55058494A62A}"/>
              </a:ext>
            </a:extLst>
          </p:cNvPr>
          <p:cNvSpPr>
            <a:spLocks noGrp="1"/>
          </p:cNvSpPr>
          <p:nvPr>
            <p:ph type="body" sz="quarter" idx="3" hasCustomPrompt="1"/>
          </p:nvPr>
        </p:nvSpPr>
        <p:spPr>
          <a:xfrm>
            <a:off x="6172200" y="953378"/>
            <a:ext cx="5183188" cy="823912"/>
          </a:xfrm>
          <a:prstGeom prst="rect">
            <a:avLst/>
          </a:prstGeom>
        </p:spPr>
        <p:txBody>
          <a:bodyPr anchor="b">
            <a:norm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header</a:t>
            </a:r>
          </a:p>
        </p:txBody>
      </p:sp>
      <p:sp>
        <p:nvSpPr>
          <p:cNvPr id="6" name="Content Placeholder 5">
            <a:extLst>
              <a:ext uri="{FF2B5EF4-FFF2-40B4-BE49-F238E27FC236}">
                <a16:creationId xmlns:a16="http://schemas.microsoft.com/office/drawing/2014/main" id="{E1B4701F-DD53-4579-B554-919BF4B6276F}"/>
              </a:ext>
            </a:extLst>
          </p:cNvPr>
          <p:cNvSpPr>
            <a:spLocks noGrp="1"/>
          </p:cNvSpPr>
          <p:nvPr>
            <p:ph sz="quarter" idx="4" hasCustomPrompt="1"/>
          </p:nvPr>
        </p:nvSpPr>
        <p:spPr>
          <a:xfrm>
            <a:off x="6172200" y="1777289"/>
            <a:ext cx="5183188" cy="4352923"/>
          </a:xfrm>
          <a:prstGeom prst="rect">
            <a:avLst/>
          </a:prstGeom>
        </p:spPr>
        <p:txBody>
          <a:bodyPr/>
          <a:lstStyle>
            <a:lvl1pPr marL="228600" indent="-228600">
              <a:buFont typeface="Arial" panose="020B0604020202020204" pitchFamily="34" charset="0"/>
              <a:buChar char="−"/>
              <a:defRPr/>
            </a:lvl1pPr>
            <a:lvl2pPr marL="685800" indent="-22860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endParaRPr lang="en-GB"/>
          </a:p>
        </p:txBody>
      </p:sp>
      <p:sp>
        <p:nvSpPr>
          <p:cNvPr id="9" name="Slide Number Placeholder 8">
            <a:extLst>
              <a:ext uri="{FF2B5EF4-FFF2-40B4-BE49-F238E27FC236}">
                <a16:creationId xmlns:a16="http://schemas.microsoft.com/office/drawing/2014/main" id="{6B1C3CFD-53B1-4402-AB45-3A4B3F0F4E0F}"/>
              </a:ext>
            </a:extLst>
          </p:cNvPr>
          <p:cNvSpPr>
            <a:spLocks noGrp="1"/>
          </p:cNvSpPr>
          <p:nvPr>
            <p:ph type="sldNum" sz="quarter" idx="12"/>
          </p:nvPr>
        </p:nvSpPr>
        <p:spPr/>
        <p:txBody>
          <a:bodyPr/>
          <a:lstStyle/>
          <a:p>
            <a:fld id="{F7A723A4-B207-4971-A884-C6351F186E8C}" type="slidenum">
              <a:rPr lang="en-GB" smtClean="0"/>
              <a:t>‹#›</a:t>
            </a:fld>
            <a:endParaRPr lang="en-GB"/>
          </a:p>
        </p:txBody>
      </p:sp>
      <p:sp>
        <p:nvSpPr>
          <p:cNvPr id="16" name="Title 15">
            <a:extLst>
              <a:ext uri="{FF2B5EF4-FFF2-40B4-BE49-F238E27FC236}">
                <a16:creationId xmlns:a16="http://schemas.microsoft.com/office/drawing/2014/main" id="{94DC0648-3FFA-45DA-9507-095BB0D47BFE}"/>
              </a:ext>
            </a:extLst>
          </p:cNvPr>
          <p:cNvSpPr>
            <a:spLocks noGrp="1"/>
          </p:cNvSpPr>
          <p:nvPr>
            <p:ph type="title"/>
          </p:nvPr>
        </p:nvSpPr>
        <p:spPr>
          <a:xfrm>
            <a:off x="838200" y="159851"/>
            <a:ext cx="10515600" cy="623923"/>
          </a:xfrm>
          <a:prstGeom prst="rect">
            <a:avLst/>
          </a:prstGeom>
        </p:spPr>
        <p:txBody>
          <a:bodyPr/>
          <a:lstStyle>
            <a:lvl1pPr>
              <a:defRPr sz="3600" b="1"/>
            </a:lvl1pPr>
          </a:lstStyle>
          <a:p>
            <a:r>
              <a:rPr lang="en-US"/>
              <a:t>Click to edit Master title style</a:t>
            </a:r>
            <a:endParaRPr lang="en-GB"/>
          </a:p>
        </p:txBody>
      </p:sp>
    </p:spTree>
    <p:extLst>
      <p:ext uri="{BB962C8B-B14F-4D97-AF65-F5344CB8AC3E}">
        <p14:creationId xmlns:p14="http://schemas.microsoft.com/office/powerpoint/2010/main" val="20950843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D8138D72-AA37-4246-8E67-40CE93C9F81A}"/>
              </a:ext>
            </a:extLst>
          </p:cNvPr>
          <p:cNvSpPr>
            <a:spLocks noGrp="1"/>
          </p:cNvSpPr>
          <p:nvPr>
            <p:ph idx="13" hasCustomPrompt="1"/>
          </p:nvPr>
        </p:nvSpPr>
        <p:spPr>
          <a:xfrm>
            <a:off x="838199" y="1017037"/>
            <a:ext cx="11132975" cy="5159926"/>
          </a:xfrm>
          <a:prstGeom prst="rect">
            <a:avLst/>
          </a:prstGeo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Edit text</a:t>
            </a:r>
            <a:endParaRPr lang="en-GB"/>
          </a:p>
        </p:txBody>
      </p:sp>
      <p:sp>
        <p:nvSpPr>
          <p:cNvPr id="6" name="Slide Number Placeholder 5">
            <a:extLst>
              <a:ext uri="{FF2B5EF4-FFF2-40B4-BE49-F238E27FC236}">
                <a16:creationId xmlns:a16="http://schemas.microsoft.com/office/drawing/2014/main" id="{4A5FB7BB-1FE9-4EEE-A6A4-C7C7DD6EF04D}"/>
              </a:ext>
            </a:extLst>
          </p:cNvPr>
          <p:cNvSpPr>
            <a:spLocks noGrp="1"/>
          </p:cNvSpPr>
          <p:nvPr>
            <p:ph type="sldNum" sz="quarter" idx="12"/>
          </p:nvPr>
        </p:nvSpPr>
        <p:spPr/>
        <p:txBody>
          <a:bodyPr/>
          <a:lstStyle/>
          <a:p>
            <a:fld id="{F7A723A4-B207-4971-A884-C6351F186E8C}" type="slidenum">
              <a:rPr lang="en-GB" smtClean="0"/>
              <a:t>‹#›</a:t>
            </a:fld>
            <a:endParaRPr lang="en-GB"/>
          </a:p>
        </p:txBody>
      </p:sp>
      <p:sp>
        <p:nvSpPr>
          <p:cNvPr id="8" name="Content Placeholder 7">
            <a:extLst>
              <a:ext uri="{FF2B5EF4-FFF2-40B4-BE49-F238E27FC236}">
                <a16:creationId xmlns:a16="http://schemas.microsoft.com/office/drawing/2014/main" id="{87372A47-7D8C-4A4B-BB3E-CDFE0B5C38A9}"/>
              </a:ext>
            </a:extLst>
          </p:cNvPr>
          <p:cNvSpPr>
            <a:spLocks noGrp="1"/>
          </p:cNvSpPr>
          <p:nvPr>
            <p:ph sz="quarter" idx="14" hasCustomPrompt="1"/>
          </p:nvPr>
        </p:nvSpPr>
        <p:spPr>
          <a:xfrm>
            <a:off x="838199" y="177412"/>
            <a:ext cx="11132975" cy="642938"/>
          </a:xfrm>
          <a:prstGeom prst="rect">
            <a:avLst/>
          </a:prstGeom>
        </p:spPr>
        <p:txBody>
          <a:bodyPr/>
          <a:lstStyle>
            <a:lvl1pPr marL="0" indent="0">
              <a:buNone/>
              <a:defRPr sz="3600" b="1">
                <a:latin typeface="+mj-lt"/>
              </a:defRPr>
            </a:lvl1pPr>
            <a:lvl2pPr marL="457200" indent="0">
              <a:buNone/>
              <a:defRPr b="1">
                <a:latin typeface="+mj-lt"/>
              </a:defRPr>
            </a:lvl2pPr>
            <a:lvl3pPr marL="914400" indent="0">
              <a:buNone/>
              <a:defRPr b="1">
                <a:latin typeface="+mj-lt"/>
              </a:defRPr>
            </a:lvl3pPr>
            <a:lvl4pPr marL="1371600" indent="0">
              <a:buNone/>
              <a:defRPr b="1">
                <a:latin typeface="+mj-lt"/>
              </a:defRPr>
            </a:lvl4pPr>
            <a:lvl5pPr marL="1828800" indent="0">
              <a:buNone/>
              <a:defRPr b="1">
                <a:latin typeface="+mj-lt"/>
              </a:defRPr>
            </a:lvl5pPr>
          </a:lstStyle>
          <a:p>
            <a:r>
              <a:rPr lang="en-US"/>
              <a:t>Click to edit Master title</a:t>
            </a:r>
            <a:endParaRPr lang="en-GB"/>
          </a:p>
        </p:txBody>
      </p:sp>
    </p:spTree>
    <p:extLst>
      <p:ext uri="{BB962C8B-B14F-4D97-AF65-F5344CB8AC3E}">
        <p14:creationId xmlns:p14="http://schemas.microsoft.com/office/powerpoint/2010/main" val="25484545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2DD8FAA-527A-4D35-9B78-6E7E95124B98}"/>
              </a:ext>
            </a:extLst>
          </p:cNvPr>
          <p:cNvSpPr>
            <a:spLocks noGrp="1"/>
          </p:cNvSpPr>
          <p:nvPr>
            <p:ph type="sldNum" sz="quarter" idx="12"/>
          </p:nvPr>
        </p:nvSpPr>
        <p:spPr/>
        <p:txBody>
          <a:bodyPr/>
          <a:lstStyle/>
          <a:p>
            <a:fld id="{F7A723A4-B207-4971-A884-C6351F186E8C}" type="slidenum">
              <a:rPr lang="en-GB" smtClean="0"/>
              <a:t>‹#›</a:t>
            </a:fld>
            <a:endParaRPr lang="en-GB"/>
          </a:p>
        </p:txBody>
      </p:sp>
      <p:sp>
        <p:nvSpPr>
          <p:cNvPr id="5" name="Content Placeholder 2">
            <a:extLst>
              <a:ext uri="{FF2B5EF4-FFF2-40B4-BE49-F238E27FC236}">
                <a16:creationId xmlns:a16="http://schemas.microsoft.com/office/drawing/2014/main" id="{3F0DCA77-9F0F-41CE-A653-16E9F5A00948}"/>
              </a:ext>
            </a:extLst>
          </p:cNvPr>
          <p:cNvSpPr>
            <a:spLocks noGrp="1"/>
          </p:cNvSpPr>
          <p:nvPr>
            <p:ph sz="half" idx="10" hasCustomPrompt="1"/>
          </p:nvPr>
        </p:nvSpPr>
        <p:spPr>
          <a:xfrm>
            <a:off x="1067641" y="4295081"/>
            <a:ext cx="2346304" cy="1267711"/>
          </a:xfrm>
          <a:prstGeom prst="rect">
            <a:avLst/>
          </a:prstGeom>
        </p:spPr>
        <p:txBody>
          <a:bodyPr/>
          <a:lstStyle>
            <a:lvl1pPr marL="0" indent="0">
              <a:buNone/>
              <a:defRPr lang="en-GB" sz="8000" b="1" kern="1200" smtClean="0">
                <a:solidFill>
                  <a:srgbClr val="4F1B59"/>
                </a:solidFill>
                <a:effectLst/>
              </a:defRPr>
            </a:lvl1pPr>
            <a:lvl2pPr marL="457200" indent="0">
              <a:buFont typeface="Arial" panose="020B0604020202020204" pitchFamily="34" charset="0"/>
              <a:buNone/>
              <a:defRPr sz="2000"/>
            </a:lvl2pPr>
            <a:lvl3pPr>
              <a:defRPr sz="2000"/>
            </a:lvl3pPr>
            <a:lvl4pPr>
              <a:defRPr sz="1800"/>
            </a:lvl4pPr>
            <a:lvl5pPr>
              <a:defRPr sz="1800"/>
            </a:lvl5pPr>
            <a:lvl6pPr>
              <a:defRPr sz="1800"/>
            </a:lvl6pPr>
            <a:lvl7pPr>
              <a:defRPr sz="1800"/>
            </a:lvl7pPr>
            <a:lvl8pPr>
              <a:defRPr sz="1800"/>
            </a:lvl8pPr>
            <a:lvl9pPr>
              <a:defRPr sz="1800"/>
            </a:lvl9pPr>
          </a:lstStyle>
          <a:p>
            <a:r>
              <a:rPr lang="en-GB"/>
              <a:t>00%</a:t>
            </a:r>
            <a:endParaRPr lang="en-GB" sz="1800" kern="1200">
              <a:solidFill>
                <a:schemeClr val="tx1"/>
              </a:solidFill>
              <a:effectLst/>
              <a:latin typeface="+mn-lt"/>
              <a:ea typeface="+mn-ea"/>
              <a:cs typeface="+mn-cs"/>
            </a:endParaRPr>
          </a:p>
        </p:txBody>
      </p:sp>
      <p:sp>
        <p:nvSpPr>
          <p:cNvPr id="6" name="Content Placeholder 2">
            <a:extLst>
              <a:ext uri="{FF2B5EF4-FFF2-40B4-BE49-F238E27FC236}">
                <a16:creationId xmlns:a16="http://schemas.microsoft.com/office/drawing/2014/main" id="{8D07A0AD-EFE2-4D69-936B-2ACF49C9370F}"/>
              </a:ext>
            </a:extLst>
          </p:cNvPr>
          <p:cNvSpPr>
            <a:spLocks noGrp="1"/>
          </p:cNvSpPr>
          <p:nvPr>
            <p:ph sz="half" idx="13" hasCustomPrompt="1"/>
          </p:nvPr>
        </p:nvSpPr>
        <p:spPr>
          <a:xfrm>
            <a:off x="1067641" y="5640422"/>
            <a:ext cx="2346304" cy="715927"/>
          </a:xfrm>
          <a:prstGeom prst="rect">
            <a:avLst/>
          </a:prstGeom>
        </p:spPr>
        <p:txBody>
          <a:bodyPr/>
          <a:lstStyle>
            <a:lvl1pPr marL="0" indent="0">
              <a:buNone/>
              <a:defRPr lang="en-GB" sz="1400" kern="1200" smtClean="0">
                <a:solidFill>
                  <a:schemeClr val="tx1"/>
                </a:solidFill>
                <a:effectLst/>
              </a:defRPr>
            </a:lvl1pPr>
            <a:lvl2pPr marL="457200" indent="0">
              <a:buFont typeface="Arial" panose="020B0604020202020204" pitchFamily="34" charset="0"/>
              <a:buNone/>
              <a:defRPr sz="2000"/>
            </a:lvl2pPr>
            <a:lvl3pPr>
              <a:defRPr sz="2000"/>
            </a:lvl3pPr>
            <a:lvl4pPr>
              <a:defRPr sz="1800"/>
            </a:lvl4pPr>
            <a:lvl5pPr>
              <a:defRPr sz="1800"/>
            </a:lvl5pPr>
            <a:lvl6pPr>
              <a:defRPr sz="1800"/>
            </a:lvl6pPr>
            <a:lvl7pPr>
              <a:defRPr sz="1800"/>
            </a:lvl7pPr>
            <a:lvl8pPr>
              <a:defRPr sz="1800"/>
            </a:lvl8pPr>
            <a:lvl9pPr>
              <a:defRPr sz="1800"/>
            </a:lvl9pPr>
          </a:lstStyle>
          <a:p>
            <a:r>
              <a:rPr lang="en-GB" sz="1400"/>
              <a:t>Annotated text is second level text and appears in Black</a:t>
            </a:r>
            <a:endParaRPr lang="en-US"/>
          </a:p>
        </p:txBody>
      </p:sp>
      <p:sp>
        <p:nvSpPr>
          <p:cNvPr id="7" name="Content Placeholder 2">
            <a:extLst>
              <a:ext uri="{FF2B5EF4-FFF2-40B4-BE49-F238E27FC236}">
                <a16:creationId xmlns:a16="http://schemas.microsoft.com/office/drawing/2014/main" id="{7EBBC90C-D280-4615-AABD-1C500D7E989F}"/>
              </a:ext>
            </a:extLst>
          </p:cNvPr>
          <p:cNvSpPr>
            <a:spLocks noGrp="1"/>
          </p:cNvSpPr>
          <p:nvPr>
            <p:ph sz="half" idx="14" hasCustomPrompt="1"/>
          </p:nvPr>
        </p:nvSpPr>
        <p:spPr>
          <a:xfrm>
            <a:off x="3870992" y="4295081"/>
            <a:ext cx="2346304" cy="1267711"/>
          </a:xfrm>
          <a:prstGeom prst="rect">
            <a:avLst/>
          </a:prstGeom>
        </p:spPr>
        <p:txBody>
          <a:bodyPr/>
          <a:lstStyle>
            <a:lvl1pPr marL="0" indent="0">
              <a:buNone/>
              <a:defRPr lang="en-GB" sz="8000" b="1" kern="1200" smtClean="0">
                <a:solidFill>
                  <a:srgbClr val="4F1B59"/>
                </a:solidFill>
                <a:effectLst/>
              </a:defRPr>
            </a:lvl1pPr>
            <a:lvl2pPr marL="457200" indent="0">
              <a:buFont typeface="Arial" panose="020B0604020202020204" pitchFamily="34" charset="0"/>
              <a:buNone/>
              <a:defRPr sz="2000"/>
            </a:lvl2pPr>
            <a:lvl3pPr>
              <a:defRPr sz="2000"/>
            </a:lvl3pPr>
            <a:lvl4pPr>
              <a:defRPr sz="1800"/>
            </a:lvl4pPr>
            <a:lvl5pPr>
              <a:defRPr sz="1800"/>
            </a:lvl5pPr>
            <a:lvl6pPr>
              <a:defRPr sz="1800"/>
            </a:lvl6pPr>
            <a:lvl7pPr>
              <a:defRPr sz="1800"/>
            </a:lvl7pPr>
            <a:lvl8pPr>
              <a:defRPr sz="1800"/>
            </a:lvl8pPr>
            <a:lvl9pPr>
              <a:defRPr sz="1800"/>
            </a:lvl9pPr>
          </a:lstStyle>
          <a:p>
            <a:r>
              <a:rPr lang="en-GB"/>
              <a:t>00%</a:t>
            </a:r>
            <a:endParaRPr lang="en-GB" sz="1800" kern="1200">
              <a:solidFill>
                <a:schemeClr val="tx1"/>
              </a:solidFill>
              <a:effectLst/>
              <a:latin typeface="+mn-lt"/>
              <a:ea typeface="+mn-ea"/>
              <a:cs typeface="+mn-cs"/>
            </a:endParaRPr>
          </a:p>
        </p:txBody>
      </p:sp>
      <p:sp>
        <p:nvSpPr>
          <p:cNvPr id="8" name="Content Placeholder 2">
            <a:extLst>
              <a:ext uri="{FF2B5EF4-FFF2-40B4-BE49-F238E27FC236}">
                <a16:creationId xmlns:a16="http://schemas.microsoft.com/office/drawing/2014/main" id="{2A2BA190-4146-45E5-8303-ED0E03025F70}"/>
              </a:ext>
            </a:extLst>
          </p:cNvPr>
          <p:cNvSpPr>
            <a:spLocks noGrp="1"/>
          </p:cNvSpPr>
          <p:nvPr>
            <p:ph sz="half" idx="15" hasCustomPrompt="1"/>
          </p:nvPr>
        </p:nvSpPr>
        <p:spPr>
          <a:xfrm>
            <a:off x="3870992" y="5640422"/>
            <a:ext cx="2346304" cy="715927"/>
          </a:xfrm>
          <a:prstGeom prst="rect">
            <a:avLst/>
          </a:prstGeom>
        </p:spPr>
        <p:txBody>
          <a:bodyPr/>
          <a:lstStyle>
            <a:lvl1pPr marL="0" indent="0">
              <a:buNone/>
              <a:defRPr lang="en-GB" sz="1400" kern="1200" smtClean="0">
                <a:solidFill>
                  <a:schemeClr val="tx1"/>
                </a:solidFill>
                <a:effectLst/>
              </a:defRPr>
            </a:lvl1pPr>
            <a:lvl2pPr marL="457200" indent="0">
              <a:buFont typeface="Arial" panose="020B0604020202020204" pitchFamily="34" charset="0"/>
              <a:buNone/>
              <a:defRPr sz="2000"/>
            </a:lvl2pPr>
            <a:lvl3pPr>
              <a:defRPr sz="2000"/>
            </a:lvl3pPr>
            <a:lvl4pPr>
              <a:defRPr sz="1800"/>
            </a:lvl4pPr>
            <a:lvl5pPr>
              <a:defRPr sz="1800"/>
            </a:lvl5pPr>
            <a:lvl6pPr>
              <a:defRPr sz="1800"/>
            </a:lvl6pPr>
            <a:lvl7pPr>
              <a:defRPr sz="1800"/>
            </a:lvl7pPr>
            <a:lvl8pPr>
              <a:defRPr sz="1800"/>
            </a:lvl8pPr>
            <a:lvl9pPr>
              <a:defRPr sz="1800"/>
            </a:lvl9pPr>
          </a:lstStyle>
          <a:p>
            <a:r>
              <a:rPr lang="en-GB" sz="1400"/>
              <a:t>Annotated text is second level text and appears in Black</a:t>
            </a:r>
            <a:endParaRPr lang="en-US"/>
          </a:p>
        </p:txBody>
      </p:sp>
      <p:sp>
        <p:nvSpPr>
          <p:cNvPr id="9" name="Content Placeholder 2">
            <a:extLst>
              <a:ext uri="{FF2B5EF4-FFF2-40B4-BE49-F238E27FC236}">
                <a16:creationId xmlns:a16="http://schemas.microsoft.com/office/drawing/2014/main" id="{0AF7723F-B1AF-46EF-9611-BD9943710285}"/>
              </a:ext>
            </a:extLst>
          </p:cNvPr>
          <p:cNvSpPr>
            <a:spLocks noGrp="1"/>
          </p:cNvSpPr>
          <p:nvPr>
            <p:ph sz="half" idx="16" hasCustomPrompt="1"/>
          </p:nvPr>
        </p:nvSpPr>
        <p:spPr>
          <a:xfrm>
            <a:off x="6674343" y="4287497"/>
            <a:ext cx="2346304" cy="1267711"/>
          </a:xfrm>
          <a:prstGeom prst="rect">
            <a:avLst/>
          </a:prstGeom>
        </p:spPr>
        <p:txBody>
          <a:bodyPr/>
          <a:lstStyle>
            <a:lvl1pPr marL="0" indent="0">
              <a:buNone/>
              <a:defRPr lang="en-GB" sz="8000" b="1" kern="1200" smtClean="0">
                <a:solidFill>
                  <a:srgbClr val="4F1B59"/>
                </a:solidFill>
                <a:effectLst/>
              </a:defRPr>
            </a:lvl1pPr>
            <a:lvl2pPr marL="457200" indent="0">
              <a:buFont typeface="Arial" panose="020B0604020202020204" pitchFamily="34" charset="0"/>
              <a:buNone/>
              <a:defRPr sz="2000"/>
            </a:lvl2pPr>
            <a:lvl3pPr>
              <a:defRPr sz="2000"/>
            </a:lvl3pPr>
            <a:lvl4pPr>
              <a:defRPr sz="1800"/>
            </a:lvl4pPr>
            <a:lvl5pPr>
              <a:defRPr sz="1800"/>
            </a:lvl5pPr>
            <a:lvl6pPr>
              <a:defRPr sz="1800"/>
            </a:lvl6pPr>
            <a:lvl7pPr>
              <a:defRPr sz="1800"/>
            </a:lvl7pPr>
            <a:lvl8pPr>
              <a:defRPr sz="1800"/>
            </a:lvl8pPr>
            <a:lvl9pPr>
              <a:defRPr sz="1800"/>
            </a:lvl9pPr>
          </a:lstStyle>
          <a:p>
            <a:r>
              <a:rPr lang="en-GB"/>
              <a:t>00%</a:t>
            </a:r>
            <a:endParaRPr lang="en-GB" sz="1800" kern="1200">
              <a:solidFill>
                <a:schemeClr val="tx1"/>
              </a:solidFill>
              <a:effectLst/>
              <a:latin typeface="+mn-lt"/>
              <a:ea typeface="+mn-ea"/>
              <a:cs typeface="+mn-cs"/>
            </a:endParaRPr>
          </a:p>
        </p:txBody>
      </p:sp>
      <p:sp>
        <p:nvSpPr>
          <p:cNvPr id="10" name="Content Placeholder 2">
            <a:extLst>
              <a:ext uri="{FF2B5EF4-FFF2-40B4-BE49-F238E27FC236}">
                <a16:creationId xmlns:a16="http://schemas.microsoft.com/office/drawing/2014/main" id="{4EE93A30-AF3D-4020-99AC-975F3E67A99B}"/>
              </a:ext>
            </a:extLst>
          </p:cNvPr>
          <p:cNvSpPr>
            <a:spLocks noGrp="1"/>
          </p:cNvSpPr>
          <p:nvPr>
            <p:ph sz="half" idx="17" hasCustomPrompt="1"/>
          </p:nvPr>
        </p:nvSpPr>
        <p:spPr>
          <a:xfrm>
            <a:off x="6674343" y="5632838"/>
            <a:ext cx="2346304" cy="715927"/>
          </a:xfrm>
          <a:prstGeom prst="rect">
            <a:avLst/>
          </a:prstGeom>
        </p:spPr>
        <p:txBody>
          <a:bodyPr/>
          <a:lstStyle>
            <a:lvl1pPr marL="0" indent="0">
              <a:buNone/>
              <a:defRPr lang="en-GB" sz="1400" kern="1200" smtClean="0">
                <a:solidFill>
                  <a:schemeClr val="tx1"/>
                </a:solidFill>
                <a:effectLst/>
              </a:defRPr>
            </a:lvl1pPr>
            <a:lvl2pPr marL="457200" indent="0">
              <a:buFont typeface="Arial" panose="020B0604020202020204" pitchFamily="34" charset="0"/>
              <a:buNone/>
              <a:defRPr sz="2000"/>
            </a:lvl2pPr>
            <a:lvl3pPr>
              <a:defRPr sz="2000"/>
            </a:lvl3pPr>
            <a:lvl4pPr>
              <a:defRPr sz="1800"/>
            </a:lvl4pPr>
            <a:lvl5pPr>
              <a:defRPr sz="1800"/>
            </a:lvl5pPr>
            <a:lvl6pPr>
              <a:defRPr sz="1800"/>
            </a:lvl6pPr>
            <a:lvl7pPr>
              <a:defRPr sz="1800"/>
            </a:lvl7pPr>
            <a:lvl8pPr>
              <a:defRPr sz="1800"/>
            </a:lvl8pPr>
            <a:lvl9pPr>
              <a:defRPr sz="1800"/>
            </a:lvl9pPr>
          </a:lstStyle>
          <a:p>
            <a:r>
              <a:rPr lang="en-GB" sz="1400"/>
              <a:t>Annotated text is second level text and appears in Black</a:t>
            </a:r>
            <a:endParaRPr lang="en-US"/>
          </a:p>
        </p:txBody>
      </p:sp>
      <p:sp>
        <p:nvSpPr>
          <p:cNvPr id="11" name="Content Placeholder 2">
            <a:extLst>
              <a:ext uri="{FF2B5EF4-FFF2-40B4-BE49-F238E27FC236}">
                <a16:creationId xmlns:a16="http://schemas.microsoft.com/office/drawing/2014/main" id="{0C4B19B2-7661-4EB7-A927-34107A411361}"/>
              </a:ext>
            </a:extLst>
          </p:cNvPr>
          <p:cNvSpPr>
            <a:spLocks noGrp="1"/>
          </p:cNvSpPr>
          <p:nvPr>
            <p:ph sz="half" idx="18" hasCustomPrompt="1"/>
          </p:nvPr>
        </p:nvSpPr>
        <p:spPr>
          <a:xfrm>
            <a:off x="9477694" y="4295081"/>
            <a:ext cx="2346304" cy="1267711"/>
          </a:xfrm>
          <a:prstGeom prst="rect">
            <a:avLst/>
          </a:prstGeom>
        </p:spPr>
        <p:txBody>
          <a:bodyPr/>
          <a:lstStyle>
            <a:lvl1pPr marL="0" indent="0">
              <a:buNone/>
              <a:defRPr lang="en-GB" sz="8000" b="1" kern="1200" smtClean="0">
                <a:solidFill>
                  <a:srgbClr val="4F1B59"/>
                </a:solidFill>
                <a:effectLst/>
              </a:defRPr>
            </a:lvl1pPr>
            <a:lvl2pPr marL="457200" indent="0">
              <a:buFont typeface="Arial" panose="020B0604020202020204" pitchFamily="34" charset="0"/>
              <a:buNone/>
              <a:defRPr sz="2000"/>
            </a:lvl2pPr>
            <a:lvl3pPr>
              <a:defRPr sz="2000"/>
            </a:lvl3pPr>
            <a:lvl4pPr>
              <a:defRPr sz="1800"/>
            </a:lvl4pPr>
            <a:lvl5pPr>
              <a:defRPr sz="1800"/>
            </a:lvl5pPr>
            <a:lvl6pPr>
              <a:defRPr sz="1800"/>
            </a:lvl6pPr>
            <a:lvl7pPr>
              <a:defRPr sz="1800"/>
            </a:lvl7pPr>
            <a:lvl8pPr>
              <a:defRPr sz="1800"/>
            </a:lvl8pPr>
            <a:lvl9pPr>
              <a:defRPr sz="1800"/>
            </a:lvl9pPr>
          </a:lstStyle>
          <a:p>
            <a:r>
              <a:rPr lang="en-GB"/>
              <a:t>00%</a:t>
            </a:r>
            <a:endParaRPr lang="en-GB" sz="1800" kern="1200">
              <a:solidFill>
                <a:schemeClr val="tx1"/>
              </a:solidFill>
              <a:effectLst/>
              <a:latin typeface="+mn-lt"/>
              <a:ea typeface="+mn-ea"/>
              <a:cs typeface="+mn-cs"/>
            </a:endParaRPr>
          </a:p>
        </p:txBody>
      </p:sp>
      <p:sp>
        <p:nvSpPr>
          <p:cNvPr id="12" name="Content Placeholder 2">
            <a:extLst>
              <a:ext uri="{FF2B5EF4-FFF2-40B4-BE49-F238E27FC236}">
                <a16:creationId xmlns:a16="http://schemas.microsoft.com/office/drawing/2014/main" id="{218176F1-924B-4E72-B2E2-2A37E138B744}"/>
              </a:ext>
            </a:extLst>
          </p:cNvPr>
          <p:cNvSpPr>
            <a:spLocks noGrp="1"/>
          </p:cNvSpPr>
          <p:nvPr>
            <p:ph sz="half" idx="19" hasCustomPrompt="1"/>
          </p:nvPr>
        </p:nvSpPr>
        <p:spPr>
          <a:xfrm>
            <a:off x="9477694" y="5640422"/>
            <a:ext cx="2346304" cy="715927"/>
          </a:xfrm>
          <a:prstGeom prst="rect">
            <a:avLst/>
          </a:prstGeom>
        </p:spPr>
        <p:txBody>
          <a:bodyPr/>
          <a:lstStyle>
            <a:lvl1pPr marL="0" indent="0">
              <a:buNone/>
              <a:defRPr lang="en-GB" sz="1400" kern="1200" smtClean="0">
                <a:solidFill>
                  <a:schemeClr val="tx1"/>
                </a:solidFill>
                <a:effectLst/>
              </a:defRPr>
            </a:lvl1pPr>
            <a:lvl2pPr marL="457200" indent="0">
              <a:buFont typeface="Arial" panose="020B0604020202020204" pitchFamily="34" charset="0"/>
              <a:buNone/>
              <a:defRPr sz="2000"/>
            </a:lvl2pPr>
            <a:lvl3pPr>
              <a:defRPr sz="2000"/>
            </a:lvl3pPr>
            <a:lvl4pPr>
              <a:defRPr sz="1800"/>
            </a:lvl4pPr>
            <a:lvl5pPr>
              <a:defRPr sz="1800"/>
            </a:lvl5pPr>
            <a:lvl6pPr>
              <a:defRPr sz="1800"/>
            </a:lvl6pPr>
            <a:lvl7pPr>
              <a:defRPr sz="1800"/>
            </a:lvl7pPr>
            <a:lvl8pPr>
              <a:defRPr sz="1800"/>
            </a:lvl8pPr>
            <a:lvl9pPr>
              <a:defRPr sz="1800"/>
            </a:lvl9pPr>
          </a:lstStyle>
          <a:p>
            <a:r>
              <a:rPr lang="en-GB" sz="1400"/>
              <a:t>Annotated text is second level text and appears in Black</a:t>
            </a:r>
            <a:endParaRPr lang="en-US"/>
          </a:p>
        </p:txBody>
      </p:sp>
      <p:sp>
        <p:nvSpPr>
          <p:cNvPr id="15" name="Content Placeholder 14">
            <a:extLst>
              <a:ext uri="{FF2B5EF4-FFF2-40B4-BE49-F238E27FC236}">
                <a16:creationId xmlns:a16="http://schemas.microsoft.com/office/drawing/2014/main" id="{85E5FE57-5E50-40A4-AEA0-B29699E72D4B}"/>
              </a:ext>
            </a:extLst>
          </p:cNvPr>
          <p:cNvSpPr>
            <a:spLocks noGrp="1"/>
          </p:cNvSpPr>
          <p:nvPr>
            <p:ph sz="quarter" idx="21" hasCustomPrompt="1"/>
          </p:nvPr>
        </p:nvSpPr>
        <p:spPr>
          <a:xfrm>
            <a:off x="838199" y="177800"/>
            <a:ext cx="11151637" cy="642938"/>
          </a:xfrm>
          <a:prstGeom prst="rect">
            <a:avLst/>
          </a:prstGeom>
        </p:spPr>
        <p:txBody>
          <a:bodyPr/>
          <a:lstStyle>
            <a:lvl1pPr marL="0" indent="0">
              <a:buNone/>
              <a:defRPr sz="3600" b="1" i="0">
                <a:latin typeface="+mj-lt"/>
              </a:defRPr>
            </a:lvl1pPr>
          </a:lstStyle>
          <a:p>
            <a:r>
              <a:rPr lang="en-US"/>
              <a:t>Click to edit Master title</a:t>
            </a:r>
            <a:endParaRPr lang="en-GB"/>
          </a:p>
        </p:txBody>
      </p:sp>
      <p:sp>
        <p:nvSpPr>
          <p:cNvPr id="17" name="Text Placeholder 16">
            <a:extLst>
              <a:ext uri="{FF2B5EF4-FFF2-40B4-BE49-F238E27FC236}">
                <a16:creationId xmlns:a16="http://schemas.microsoft.com/office/drawing/2014/main" id="{0693A1F6-3D99-46A1-A021-16E2D750AC1E}"/>
              </a:ext>
            </a:extLst>
          </p:cNvPr>
          <p:cNvSpPr>
            <a:spLocks noGrp="1"/>
          </p:cNvSpPr>
          <p:nvPr>
            <p:ph type="body" sz="quarter" idx="22" hasCustomPrompt="1"/>
          </p:nvPr>
        </p:nvSpPr>
        <p:spPr>
          <a:xfrm>
            <a:off x="838200" y="1035050"/>
            <a:ext cx="11152188" cy="2836863"/>
          </a:xfrm>
          <a:prstGeom prst="rect">
            <a:avLst/>
          </a:prstGeo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Edit text</a:t>
            </a:r>
            <a:endParaRPr lang="en-GB"/>
          </a:p>
        </p:txBody>
      </p:sp>
    </p:spTree>
    <p:extLst>
      <p:ext uri="{BB962C8B-B14F-4D97-AF65-F5344CB8AC3E}">
        <p14:creationId xmlns:p14="http://schemas.microsoft.com/office/powerpoint/2010/main" val="28404281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5C78F3-89DA-4622-A4E2-791EFF2822DD}"/>
              </a:ext>
            </a:extLst>
          </p:cNvPr>
          <p:cNvSpPr>
            <a:spLocks noGrp="1"/>
          </p:cNvSpPr>
          <p:nvPr>
            <p:ph type="title"/>
          </p:nvPr>
        </p:nvSpPr>
        <p:spPr>
          <a:xfrm>
            <a:off x="839788" y="205274"/>
            <a:ext cx="3932237" cy="1735494"/>
          </a:xfrm>
          <a:prstGeom prst="rect">
            <a:avLst/>
          </a:prstGeom>
        </p:spPr>
        <p:txBody>
          <a:bodyPr anchor="t"/>
          <a:lstStyle>
            <a:lvl1pPr>
              <a:defRPr sz="3600" b="1"/>
            </a:lvl1pPr>
          </a:lstStyle>
          <a:p>
            <a:r>
              <a:rPr lang="en-US"/>
              <a:t>Click to edit Master title</a:t>
            </a:r>
            <a:endParaRPr lang="en-GB"/>
          </a:p>
        </p:txBody>
      </p:sp>
      <p:sp>
        <p:nvSpPr>
          <p:cNvPr id="3" name="Content Placeholder 2">
            <a:extLst>
              <a:ext uri="{FF2B5EF4-FFF2-40B4-BE49-F238E27FC236}">
                <a16:creationId xmlns:a16="http://schemas.microsoft.com/office/drawing/2014/main" id="{9389936C-C0F0-4D60-AC1E-926ACFF10D80}"/>
              </a:ext>
            </a:extLst>
          </p:cNvPr>
          <p:cNvSpPr>
            <a:spLocks noGrp="1"/>
          </p:cNvSpPr>
          <p:nvPr>
            <p:ph idx="1"/>
          </p:nvPr>
        </p:nvSpPr>
        <p:spPr>
          <a:xfrm>
            <a:off x="5183187" y="205272"/>
            <a:ext cx="6722673" cy="6074229"/>
          </a:xfrm>
          <a:prstGeom prst="rect">
            <a:avLst/>
          </a:prstGeom>
        </p:spPr>
        <p:txBody>
          <a:bodyPr/>
          <a:lstStyle>
            <a:lvl1pPr marL="228600" indent="-228600">
              <a:buFont typeface="Arial" panose="020B0604020202020204" pitchFamily="34" charset="0"/>
              <a:buChar char="−"/>
              <a:defRPr sz="3200"/>
            </a:lvl1pPr>
            <a:lvl2pPr marL="685800" indent="-228600">
              <a:buFont typeface="Arial" panose="020B0604020202020204" pitchFamily="34" charset="0"/>
              <a:buChar char="−"/>
              <a:defRPr sz="2800"/>
            </a:lvl2pPr>
            <a:lvl3pPr marL="1143000" indent="-228600">
              <a:buFont typeface="Arial" panose="020B0604020202020204" pitchFamily="34" charset="0"/>
              <a:buChar char="−"/>
              <a:defRPr sz="2400"/>
            </a:lvl3pPr>
            <a:lvl4pPr marL="1600200" indent="-228600">
              <a:buFont typeface="Arial" panose="020B0604020202020204" pitchFamily="34" charset="0"/>
              <a:buChar char="−"/>
              <a:defRPr sz="2000"/>
            </a:lvl4pPr>
            <a:lvl5pPr marL="2057400" indent="-228600">
              <a:buFont typeface="Arial" panose="020B0604020202020204" pitchFamily="34" charset="0"/>
              <a:buChar cha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4D004B7-E7FE-4070-BADD-15805B436363}"/>
              </a:ext>
            </a:extLst>
          </p:cNvPr>
          <p:cNvSpPr>
            <a:spLocks noGrp="1"/>
          </p:cNvSpPr>
          <p:nvPr>
            <p:ph type="body" sz="half" idx="2" hasCustomPrompt="1"/>
          </p:nvPr>
        </p:nvSpPr>
        <p:spPr>
          <a:xfrm>
            <a:off x="839788" y="2057399"/>
            <a:ext cx="3932237" cy="4222101"/>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text</a:t>
            </a:r>
          </a:p>
        </p:txBody>
      </p:sp>
      <p:sp>
        <p:nvSpPr>
          <p:cNvPr id="7" name="Slide Number Placeholder 6">
            <a:extLst>
              <a:ext uri="{FF2B5EF4-FFF2-40B4-BE49-F238E27FC236}">
                <a16:creationId xmlns:a16="http://schemas.microsoft.com/office/drawing/2014/main" id="{4B262E49-340A-4B50-9CB4-AB6A6408D242}"/>
              </a:ext>
            </a:extLst>
          </p:cNvPr>
          <p:cNvSpPr>
            <a:spLocks noGrp="1"/>
          </p:cNvSpPr>
          <p:nvPr>
            <p:ph type="sldNum" sz="quarter" idx="12"/>
          </p:nvPr>
        </p:nvSpPr>
        <p:spPr/>
        <p:txBody>
          <a:bodyPr/>
          <a:lstStyle/>
          <a:p>
            <a:fld id="{F7A723A4-B207-4971-A884-C6351F186E8C}" type="slidenum">
              <a:rPr lang="en-GB" smtClean="0"/>
              <a:t>‹#›</a:t>
            </a:fld>
            <a:endParaRPr lang="en-GB"/>
          </a:p>
        </p:txBody>
      </p:sp>
    </p:spTree>
    <p:extLst>
      <p:ext uri="{BB962C8B-B14F-4D97-AF65-F5344CB8AC3E}">
        <p14:creationId xmlns:p14="http://schemas.microsoft.com/office/powerpoint/2010/main" val="2773738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E83DF-3EA9-A56D-5AB1-3278CA61704A}"/>
              </a:ext>
            </a:extLst>
          </p:cNvPr>
          <p:cNvSpPr>
            <a:spLocks noGrp="1"/>
          </p:cNvSpPr>
          <p:nvPr>
            <p:ph type="title"/>
          </p:nvPr>
        </p:nvSpPr>
        <p:spPr>
          <a:xfrm>
            <a:off x="838200" y="149000"/>
            <a:ext cx="10515600" cy="868037"/>
          </a:xfrm>
          <a:prstGeom prst="rect">
            <a:avLst/>
          </a:prstGeom>
        </p:spPr>
        <p:txBody>
          <a:bodyPr/>
          <a:lstStyle>
            <a:lvl1pPr>
              <a:defRPr b="1"/>
            </a:lvl1pPr>
          </a:lstStyle>
          <a:p>
            <a:r>
              <a:rPr lang="en-GB"/>
              <a:t>Click to edit Master title style</a:t>
            </a:r>
            <a:endParaRPr lang="en-US"/>
          </a:p>
        </p:txBody>
      </p:sp>
      <p:sp>
        <p:nvSpPr>
          <p:cNvPr id="3" name="Slide Number Placeholder 2">
            <a:extLst>
              <a:ext uri="{FF2B5EF4-FFF2-40B4-BE49-F238E27FC236}">
                <a16:creationId xmlns:a16="http://schemas.microsoft.com/office/drawing/2014/main" id="{9AD17210-08B5-BC84-B8B1-7EA3FC91FF87}"/>
              </a:ext>
            </a:extLst>
          </p:cNvPr>
          <p:cNvSpPr>
            <a:spLocks noGrp="1"/>
          </p:cNvSpPr>
          <p:nvPr>
            <p:ph type="sldNum" sz="quarter" idx="10"/>
          </p:nvPr>
        </p:nvSpPr>
        <p:spPr/>
        <p:txBody>
          <a:bodyPr/>
          <a:lstStyle/>
          <a:p>
            <a:fld id="{F7A723A4-B207-4971-A884-C6351F186E8C}" type="slidenum">
              <a:rPr lang="en-GB" smtClean="0"/>
              <a:pPr/>
              <a:t>‹#›</a:t>
            </a:fld>
            <a:endParaRPr lang="en-GB"/>
          </a:p>
        </p:txBody>
      </p:sp>
      <p:graphicFrame>
        <p:nvGraphicFramePr>
          <p:cNvPr id="4" name="Content Placeholder 3">
            <a:extLst>
              <a:ext uri="{FF2B5EF4-FFF2-40B4-BE49-F238E27FC236}">
                <a16:creationId xmlns:a16="http://schemas.microsoft.com/office/drawing/2014/main" id="{27084485-8BE1-F18B-049F-2E5A533FE450}"/>
              </a:ext>
            </a:extLst>
          </p:cNvPr>
          <p:cNvGraphicFramePr>
            <a:graphicFrameLocks/>
          </p:cNvGraphicFramePr>
          <p:nvPr userDrawn="1">
            <p:extLst>
              <p:ext uri="{D42A27DB-BD31-4B8C-83A1-F6EECF244321}">
                <p14:modId xmlns:p14="http://schemas.microsoft.com/office/powerpoint/2010/main" val="3719080629"/>
              </p:ext>
            </p:extLst>
          </p:nvPr>
        </p:nvGraphicFramePr>
        <p:xfrm>
          <a:off x="969265" y="1017037"/>
          <a:ext cx="10746466" cy="5304774"/>
        </p:xfrm>
        <a:graphic>
          <a:graphicData uri="http://schemas.openxmlformats.org/drawingml/2006/table">
            <a:tbl>
              <a:tblPr firstRow="1" bandRow="1">
                <a:tableStyleId>{5C22544A-7EE6-4342-B048-85BDC9FD1C3A}</a:tableStyleId>
              </a:tblPr>
              <a:tblGrid>
                <a:gridCol w="5355835">
                  <a:extLst>
                    <a:ext uri="{9D8B030D-6E8A-4147-A177-3AD203B41FA5}">
                      <a16:colId xmlns:a16="http://schemas.microsoft.com/office/drawing/2014/main" val="3570130839"/>
                    </a:ext>
                  </a:extLst>
                </a:gridCol>
                <a:gridCol w="5390631">
                  <a:extLst>
                    <a:ext uri="{9D8B030D-6E8A-4147-A177-3AD203B41FA5}">
                      <a16:colId xmlns:a16="http://schemas.microsoft.com/office/drawing/2014/main" val="2273487260"/>
                    </a:ext>
                  </a:extLst>
                </a:gridCol>
              </a:tblGrid>
              <a:tr h="544560">
                <a:tc>
                  <a:txBody>
                    <a:bodyPr/>
                    <a:lstStyle/>
                    <a:p>
                      <a:r>
                        <a:rPr lang="en-GB" sz="2400" u="sng">
                          <a:solidFill>
                            <a:schemeClr val="tx1"/>
                          </a:solidFill>
                        </a:rPr>
                        <a:t>Column 1</a:t>
                      </a:r>
                      <a:endParaRPr lang="en-GB" sz="2400">
                        <a:solidFill>
                          <a:schemeClr val="tx1"/>
                        </a:solidFill>
                      </a:endParaRPr>
                    </a:p>
                  </a:txBody>
                  <a:tcPr marL="90844" marR="90844" marT="45422" marB="45422" anchor="ctr"/>
                </a:tc>
                <a:tc>
                  <a:txBody>
                    <a:bodyPr/>
                    <a:lstStyle/>
                    <a:p>
                      <a:r>
                        <a:rPr lang="en-GB" sz="2400" u="sng">
                          <a:solidFill>
                            <a:schemeClr val="tx1"/>
                          </a:solidFill>
                        </a:rPr>
                        <a:t>Column 2</a:t>
                      </a:r>
                      <a:endParaRPr lang="en-GB" sz="2400">
                        <a:solidFill>
                          <a:schemeClr val="tx1"/>
                        </a:solidFill>
                      </a:endParaRPr>
                    </a:p>
                  </a:txBody>
                  <a:tcPr marL="90844" marR="90844" marT="45422" marB="45422" anchor="ctr"/>
                </a:tc>
                <a:extLst>
                  <a:ext uri="{0D108BD9-81ED-4DB2-BD59-A6C34878D82A}">
                    <a16:rowId xmlns:a16="http://schemas.microsoft.com/office/drawing/2014/main" val="1248835734"/>
                  </a:ext>
                </a:extLst>
              </a:tr>
              <a:tr h="4760214">
                <a:tc>
                  <a:txBody>
                    <a:bodyPr/>
                    <a:lstStyle/>
                    <a:p>
                      <a:endParaRPr lang="en-GB" sz="1800">
                        <a:solidFill>
                          <a:srgbClr val="E7763D"/>
                        </a:solidFill>
                      </a:endParaRPr>
                    </a:p>
                    <a:p>
                      <a:pPr marL="285750" indent="-285750">
                        <a:buFont typeface="Wingdings" pitchFamily="2" charset="2"/>
                        <a:buChar char="§"/>
                      </a:pPr>
                      <a:r>
                        <a:rPr lang="en-GB" sz="1800">
                          <a:solidFill>
                            <a:schemeClr val="tx1"/>
                          </a:solidFill>
                        </a:rPr>
                        <a:t>A bullet goes here.</a:t>
                      </a:r>
                    </a:p>
                    <a:p>
                      <a:pPr marL="285750" indent="-285750">
                        <a:buFont typeface="Wingdings" pitchFamily="2" charset="2"/>
                        <a:buChar char="§"/>
                      </a:pPr>
                      <a:endParaRPr lang="en-GB" sz="1800">
                        <a:solidFill>
                          <a:schemeClr val="tx1"/>
                        </a:solidFill>
                      </a:endParaRPr>
                    </a:p>
                    <a:p>
                      <a:pPr marL="285750" marR="0" lvl="0" indent="-285750" algn="l" defTabSz="914400" rtl="0" eaLnBrk="1" fontAlgn="auto" latinLnBrk="0" hangingPunct="1">
                        <a:lnSpc>
                          <a:spcPct val="100000"/>
                        </a:lnSpc>
                        <a:spcBef>
                          <a:spcPts val="0"/>
                        </a:spcBef>
                        <a:spcAft>
                          <a:spcPts val="0"/>
                        </a:spcAft>
                        <a:buClrTx/>
                        <a:buSzTx/>
                        <a:buFont typeface="Wingdings" pitchFamily="2" charset="2"/>
                        <a:buChar char="§"/>
                        <a:tabLst/>
                        <a:defRPr/>
                      </a:pPr>
                      <a:r>
                        <a:rPr lang="en-GB" sz="1800">
                          <a:solidFill>
                            <a:schemeClr val="tx1"/>
                          </a:solidFill>
                        </a:rPr>
                        <a:t>A bullet goes here.</a:t>
                      </a:r>
                      <a:endParaRPr lang="en-GB" sz="1800">
                        <a:solidFill>
                          <a:srgbClr val="E7763D"/>
                        </a:solidFill>
                      </a:endParaRPr>
                    </a:p>
                    <a:p>
                      <a:pPr marL="285750" indent="-285750">
                        <a:buFont typeface="Wingdings" pitchFamily="2" charset="2"/>
                        <a:buChar char="§"/>
                      </a:pPr>
                      <a:endParaRPr lang="en-GB" sz="1800">
                        <a:solidFill>
                          <a:srgbClr val="E7763D"/>
                        </a:solidFill>
                      </a:endParaRPr>
                    </a:p>
                    <a:p>
                      <a:pPr marL="285750" marR="0" lvl="0" indent="-285750" algn="l" defTabSz="914400" rtl="0" eaLnBrk="1" fontAlgn="auto" latinLnBrk="0" hangingPunct="1">
                        <a:lnSpc>
                          <a:spcPct val="100000"/>
                        </a:lnSpc>
                        <a:spcBef>
                          <a:spcPts val="0"/>
                        </a:spcBef>
                        <a:spcAft>
                          <a:spcPts val="0"/>
                        </a:spcAft>
                        <a:buClrTx/>
                        <a:buSzTx/>
                        <a:buFont typeface="Wingdings" pitchFamily="2" charset="2"/>
                        <a:buChar char="§"/>
                        <a:tabLst/>
                        <a:defRPr/>
                      </a:pPr>
                      <a:r>
                        <a:rPr lang="en-GB" sz="1800">
                          <a:solidFill>
                            <a:schemeClr val="tx1"/>
                          </a:solidFill>
                        </a:rPr>
                        <a:t>A bullet goes here.</a:t>
                      </a:r>
                      <a:endParaRPr lang="en-GB" sz="1800">
                        <a:solidFill>
                          <a:srgbClr val="E7763D"/>
                        </a:solidFill>
                      </a:endParaRPr>
                    </a:p>
                    <a:p>
                      <a:pPr marL="285750" indent="-285750">
                        <a:buFont typeface="Wingdings" pitchFamily="2" charset="2"/>
                        <a:buChar char="§"/>
                      </a:pPr>
                      <a:endParaRPr lang="en-GB" sz="1800">
                        <a:solidFill>
                          <a:srgbClr val="E7763D"/>
                        </a:solidFill>
                      </a:endParaRPr>
                    </a:p>
                    <a:p>
                      <a:pPr marL="285750" marR="0" lvl="0" indent="-285750" algn="l" defTabSz="914400" rtl="0" eaLnBrk="1" fontAlgn="auto" latinLnBrk="0" hangingPunct="1">
                        <a:lnSpc>
                          <a:spcPct val="100000"/>
                        </a:lnSpc>
                        <a:spcBef>
                          <a:spcPts val="0"/>
                        </a:spcBef>
                        <a:spcAft>
                          <a:spcPts val="0"/>
                        </a:spcAft>
                        <a:buClrTx/>
                        <a:buSzTx/>
                        <a:buFont typeface="Wingdings" pitchFamily="2" charset="2"/>
                        <a:buChar char="§"/>
                        <a:tabLst/>
                        <a:defRPr/>
                      </a:pPr>
                      <a:r>
                        <a:rPr lang="en-GB" sz="1800">
                          <a:solidFill>
                            <a:schemeClr val="tx1"/>
                          </a:solidFill>
                        </a:rPr>
                        <a:t>A bullet goes here.</a:t>
                      </a:r>
                    </a:p>
                    <a:p>
                      <a:pPr marL="285750" indent="-285750">
                        <a:buFont typeface="Wingdings" pitchFamily="2" charset="2"/>
                        <a:buChar char="§"/>
                      </a:pPr>
                      <a:endParaRPr lang="en-GB" sz="1800">
                        <a:solidFill>
                          <a:srgbClr val="E7763D"/>
                        </a:solidFill>
                      </a:endParaRPr>
                    </a:p>
                    <a:p>
                      <a:pPr marL="285750" marR="0" lvl="0" indent="-285750" algn="l" defTabSz="914400" rtl="0" eaLnBrk="1" fontAlgn="auto" latinLnBrk="0" hangingPunct="1">
                        <a:lnSpc>
                          <a:spcPct val="100000"/>
                        </a:lnSpc>
                        <a:spcBef>
                          <a:spcPts val="0"/>
                        </a:spcBef>
                        <a:spcAft>
                          <a:spcPts val="0"/>
                        </a:spcAft>
                        <a:buClrTx/>
                        <a:buSzTx/>
                        <a:buFont typeface="Wingdings" pitchFamily="2" charset="2"/>
                        <a:buChar char="§"/>
                        <a:tabLst/>
                        <a:defRPr/>
                      </a:pPr>
                      <a:r>
                        <a:rPr lang="en-GB" sz="1800">
                          <a:solidFill>
                            <a:schemeClr val="tx1"/>
                          </a:solidFill>
                        </a:rPr>
                        <a:t>A bullet goes here.</a:t>
                      </a:r>
                    </a:p>
                    <a:p>
                      <a:pPr marL="285750" indent="-285750">
                        <a:buFont typeface="Wingdings" pitchFamily="2" charset="2"/>
                        <a:buChar char="§"/>
                      </a:pPr>
                      <a:endParaRPr lang="en-GB" sz="1800">
                        <a:solidFill>
                          <a:srgbClr val="E7763D"/>
                        </a:solidFill>
                      </a:endParaRPr>
                    </a:p>
                    <a:p>
                      <a:pPr marL="285750" marR="0" lvl="0" indent="-285750" algn="l" defTabSz="914400" rtl="0" eaLnBrk="1" fontAlgn="auto" latinLnBrk="0" hangingPunct="1">
                        <a:lnSpc>
                          <a:spcPct val="100000"/>
                        </a:lnSpc>
                        <a:spcBef>
                          <a:spcPts val="0"/>
                        </a:spcBef>
                        <a:spcAft>
                          <a:spcPts val="0"/>
                        </a:spcAft>
                        <a:buClrTx/>
                        <a:buSzTx/>
                        <a:buFont typeface="Wingdings" pitchFamily="2" charset="2"/>
                        <a:buChar char="§"/>
                        <a:tabLst/>
                        <a:defRPr/>
                      </a:pPr>
                      <a:r>
                        <a:rPr lang="en-GB" sz="1800">
                          <a:solidFill>
                            <a:schemeClr val="tx1"/>
                          </a:solidFill>
                        </a:rPr>
                        <a:t>A bullet goes here.</a:t>
                      </a:r>
                    </a:p>
                    <a:p>
                      <a:pPr marL="285750" indent="-285750">
                        <a:buFont typeface="Wingdings" pitchFamily="2" charset="2"/>
                        <a:buChar char="§"/>
                      </a:pPr>
                      <a:endParaRPr lang="en-GB" sz="1800">
                        <a:solidFill>
                          <a:srgbClr val="E7763D"/>
                        </a:solidFill>
                      </a:endParaRPr>
                    </a:p>
                    <a:p>
                      <a:endParaRPr lang="en-GB" sz="1800">
                        <a:solidFill>
                          <a:srgbClr val="E7763D"/>
                        </a:solidFill>
                      </a:endParaRPr>
                    </a:p>
                    <a:p>
                      <a:endParaRPr lang="en-GB" sz="1800">
                        <a:solidFill>
                          <a:srgbClr val="E7763D"/>
                        </a:solidFill>
                      </a:endParaRPr>
                    </a:p>
                  </a:txBody>
                  <a:tcPr marL="90844" marR="90844" marT="45422" marB="45422"/>
                </a:tc>
                <a:tc>
                  <a:txBody>
                    <a:bodyPr/>
                    <a:lstStyle/>
                    <a:p>
                      <a:pPr marL="285750" indent="-285750">
                        <a:buClr>
                          <a:schemeClr val="tx2"/>
                        </a:buClr>
                        <a:buFont typeface="Wingdings" pitchFamily="2" charset="2"/>
                        <a:buChar char="§"/>
                      </a:pPr>
                      <a:endParaRPr lang="en-GB" sz="1800" u="sng">
                        <a:solidFill>
                          <a:srgbClr val="E7763D"/>
                        </a:solidFill>
                      </a:endParaRPr>
                    </a:p>
                    <a:p>
                      <a:pPr marL="285750" indent="-285750">
                        <a:buFont typeface="Wingdings" pitchFamily="2" charset="2"/>
                        <a:buChar char="§"/>
                      </a:pPr>
                      <a:r>
                        <a:rPr lang="en-GB" sz="1800">
                          <a:solidFill>
                            <a:schemeClr val="tx1"/>
                          </a:solidFill>
                        </a:rPr>
                        <a:t>A bullet goes here.</a:t>
                      </a:r>
                    </a:p>
                    <a:p>
                      <a:pPr marL="285750" indent="-285750">
                        <a:buFont typeface="Wingdings" pitchFamily="2" charset="2"/>
                        <a:buChar char="§"/>
                      </a:pPr>
                      <a:endParaRPr lang="en-GB" sz="1800">
                        <a:solidFill>
                          <a:schemeClr val="tx1"/>
                        </a:solidFill>
                      </a:endParaRPr>
                    </a:p>
                    <a:p>
                      <a:pPr marL="285750" marR="0" lvl="0" indent="-285750" algn="l" defTabSz="914400" rtl="0" eaLnBrk="1" fontAlgn="auto" latinLnBrk="0" hangingPunct="1">
                        <a:lnSpc>
                          <a:spcPct val="100000"/>
                        </a:lnSpc>
                        <a:spcBef>
                          <a:spcPts val="0"/>
                        </a:spcBef>
                        <a:spcAft>
                          <a:spcPts val="0"/>
                        </a:spcAft>
                        <a:buClrTx/>
                        <a:buSzTx/>
                        <a:buFont typeface="Wingdings" pitchFamily="2" charset="2"/>
                        <a:buChar char="§"/>
                        <a:tabLst/>
                        <a:defRPr/>
                      </a:pPr>
                      <a:r>
                        <a:rPr lang="en-GB" sz="1800">
                          <a:solidFill>
                            <a:schemeClr val="tx1"/>
                          </a:solidFill>
                        </a:rPr>
                        <a:t>A bullet goes here.</a:t>
                      </a:r>
                      <a:endParaRPr lang="en-GB" sz="1800">
                        <a:solidFill>
                          <a:srgbClr val="E7763D"/>
                        </a:solidFill>
                      </a:endParaRPr>
                    </a:p>
                    <a:p>
                      <a:pPr marL="285750" indent="-285750">
                        <a:buFont typeface="Wingdings" pitchFamily="2" charset="2"/>
                        <a:buChar char="§"/>
                      </a:pPr>
                      <a:endParaRPr lang="en-GB" sz="1800">
                        <a:solidFill>
                          <a:srgbClr val="E7763D"/>
                        </a:solidFill>
                      </a:endParaRPr>
                    </a:p>
                    <a:p>
                      <a:pPr marL="285750" marR="0" lvl="0" indent="-285750" algn="l" defTabSz="914400" rtl="0" eaLnBrk="1" fontAlgn="auto" latinLnBrk="0" hangingPunct="1">
                        <a:lnSpc>
                          <a:spcPct val="100000"/>
                        </a:lnSpc>
                        <a:spcBef>
                          <a:spcPts val="0"/>
                        </a:spcBef>
                        <a:spcAft>
                          <a:spcPts val="0"/>
                        </a:spcAft>
                        <a:buClrTx/>
                        <a:buSzTx/>
                        <a:buFont typeface="Wingdings" pitchFamily="2" charset="2"/>
                        <a:buChar char="§"/>
                        <a:tabLst/>
                        <a:defRPr/>
                      </a:pPr>
                      <a:r>
                        <a:rPr lang="en-GB" sz="1800">
                          <a:solidFill>
                            <a:schemeClr val="tx1"/>
                          </a:solidFill>
                        </a:rPr>
                        <a:t>A bullet goes here.</a:t>
                      </a:r>
                      <a:endParaRPr lang="en-GB" sz="1800">
                        <a:solidFill>
                          <a:srgbClr val="E7763D"/>
                        </a:solidFill>
                      </a:endParaRPr>
                    </a:p>
                    <a:p>
                      <a:pPr marL="285750" indent="-285750">
                        <a:buFont typeface="Wingdings" pitchFamily="2" charset="2"/>
                        <a:buChar char="§"/>
                      </a:pPr>
                      <a:endParaRPr lang="en-GB" sz="1800">
                        <a:solidFill>
                          <a:srgbClr val="E7763D"/>
                        </a:solidFill>
                      </a:endParaRPr>
                    </a:p>
                    <a:p>
                      <a:pPr marL="285750" marR="0" lvl="0" indent="-285750" algn="l" defTabSz="914400" rtl="0" eaLnBrk="1" fontAlgn="auto" latinLnBrk="0" hangingPunct="1">
                        <a:lnSpc>
                          <a:spcPct val="100000"/>
                        </a:lnSpc>
                        <a:spcBef>
                          <a:spcPts val="0"/>
                        </a:spcBef>
                        <a:spcAft>
                          <a:spcPts val="0"/>
                        </a:spcAft>
                        <a:buClrTx/>
                        <a:buSzTx/>
                        <a:buFont typeface="Wingdings" pitchFamily="2" charset="2"/>
                        <a:buChar char="§"/>
                        <a:tabLst/>
                        <a:defRPr/>
                      </a:pPr>
                      <a:r>
                        <a:rPr lang="en-GB" sz="1800">
                          <a:solidFill>
                            <a:schemeClr val="tx1"/>
                          </a:solidFill>
                        </a:rPr>
                        <a:t>A bullet goes here.</a:t>
                      </a:r>
                    </a:p>
                    <a:p>
                      <a:pPr marL="285750" indent="-285750">
                        <a:buFont typeface="Wingdings" pitchFamily="2" charset="2"/>
                        <a:buChar char="§"/>
                      </a:pPr>
                      <a:endParaRPr lang="en-GB" sz="1800">
                        <a:solidFill>
                          <a:srgbClr val="E7763D"/>
                        </a:solidFill>
                      </a:endParaRPr>
                    </a:p>
                    <a:p>
                      <a:pPr marL="285750" marR="0" lvl="0" indent="-285750" algn="l" defTabSz="914400" rtl="0" eaLnBrk="1" fontAlgn="auto" latinLnBrk="0" hangingPunct="1">
                        <a:lnSpc>
                          <a:spcPct val="100000"/>
                        </a:lnSpc>
                        <a:spcBef>
                          <a:spcPts val="0"/>
                        </a:spcBef>
                        <a:spcAft>
                          <a:spcPts val="0"/>
                        </a:spcAft>
                        <a:buClrTx/>
                        <a:buSzTx/>
                        <a:buFont typeface="Wingdings" pitchFamily="2" charset="2"/>
                        <a:buChar char="§"/>
                        <a:tabLst/>
                        <a:defRPr/>
                      </a:pPr>
                      <a:r>
                        <a:rPr lang="en-GB" sz="1800">
                          <a:solidFill>
                            <a:schemeClr val="tx1"/>
                          </a:solidFill>
                        </a:rPr>
                        <a:t>A bullet goes here.</a:t>
                      </a:r>
                    </a:p>
                    <a:p>
                      <a:pPr marL="285750" indent="-285750">
                        <a:buFont typeface="Wingdings" pitchFamily="2" charset="2"/>
                        <a:buChar char="§"/>
                      </a:pPr>
                      <a:endParaRPr lang="en-GB" sz="1800">
                        <a:solidFill>
                          <a:srgbClr val="E7763D"/>
                        </a:solidFill>
                      </a:endParaRPr>
                    </a:p>
                    <a:p>
                      <a:pPr marL="285750" marR="0" lvl="0" indent="-285750" algn="l" defTabSz="914400" rtl="0" eaLnBrk="1" fontAlgn="auto" latinLnBrk="0" hangingPunct="1">
                        <a:lnSpc>
                          <a:spcPct val="100000"/>
                        </a:lnSpc>
                        <a:spcBef>
                          <a:spcPts val="0"/>
                        </a:spcBef>
                        <a:spcAft>
                          <a:spcPts val="0"/>
                        </a:spcAft>
                        <a:buClrTx/>
                        <a:buSzTx/>
                        <a:buFont typeface="Wingdings" pitchFamily="2" charset="2"/>
                        <a:buChar char="§"/>
                        <a:tabLst/>
                        <a:defRPr/>
                      </a:pPr>
                      <a:r>
                        <a:rPr lang="en-GB" sz="1800">
                          <a:solidFill>
                            <a:schemeClr val="tx1"/>
                          </a:solidFill>
                        </a:rPr>
                        <a:t>A bullet goes here.</a:t>
                      </a:r>
                    </a:p>
                  </a:txBody>
                  <a:tcPr marL="90844" marR="90844" marT="45422" marB="45422"/>
                </a:tc>
                <a:extLst>
                  <a:ext uri="{0D108BD9-81ED-4DB2-BD59-A6C34878D82A}">
                    <a16:rowId xmlns:a16="http://schemas.microsoft.com/office/drawing/2014/main" val="3017073565"/>
                  </a:ext>
                </a:extLst>
              </a:tr>
            </a:tbl>
          </a:graphicData>
        </a:graphic>
      </p:graphicFrame>
    </p:spTree>
    <p:extLst>
      <p:ext uri="{BB962C8B-B14F-4D97-AF65-F5344CB8AC3E}">
        <p14:creationId xmlns:p14="http://schemas.microsoft.com/office/powerpoint/2010/main" val="4830023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EDF9AAE-F165-86AB-935B-26201CAAA98E}"/>
              </a:ext>
            </a:extLst>
          </p:cNvPr>
          <p:cNvPicPr>
            <a:picLocks noChangeAspect="1"/>
          </p:cNvPicPr>
          <p:nvPr userDrawn="1"/>
        </p:nvPicPr>
        <p:blipFill>
          <a:blip r:embed="rId2">
            <a:extLst>
              <a:ext uri="{28A0092B-C50C-407E-A947-70E740481C1C}">
                <a14:useLocalDpi xmlns:a14="http://schemas.microsoft.com/office/drawing/2010/main" val="0"/>
              </a:ext>
            </a:extLst>
          </a:blip>
          <a:srcRect t="3615" b="3615"/>
          <a:stretch/>
        </p:blipFill>
        <p:spPr>
          <a:xfrm>
            <a:off x="0" y="1271061"/>
            <a:ext cx="12192000" cy="5586939"/>
          </a:xfrm>
          <a:prstGeom prst="rect">
            <a:avLst/>
          </a:prstGeom>
        </p:spPr>
      </p:pic>
      <p:pic>
        <p:nvPicPr>
          <p:cNvPr id="13" name="Graphic 12">
            <a:extLst>
              <a:ext uri="{FF2B5EF4-FFF2-40B4-BE49-F238E27FC236}">
                <a16:creationId xmlns:a16="http://schemas.microsoft.com/office/drawing/2014/main" id="{9922EB76-AEAA-47DB-9908-F6BBB755DD80}"/>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845701" y="1539658"/>
            <a:ext cx="6158340" cy="4988255"/>
          </a:xfrm>
          <a:prstGeom prst="rect">
            <a:avLst/>
          </a:prstGeom>
        </p:spPr>
      </p:pic>
      <p:sp>
        <p:nvSpPr>
          <p:cNvPr id="9" name="Text Placeholder 8">
            <a:extLst>
              <a:ext uri="{FF2B5EF4-FFF2-40B4-BE49-F238E27FC236}">
                <a16:creationId xmlns:a16="http://schemas.microsoft.com/office/drawing/2014/main" id="{FEC4F6D2-0729-4845-8AC0-0170FE21F3DB}"/>
              </a:ext>
            </a:extLst>
          </p:cNvPr>
          <p:cNvSpPr>
            <a:spLocks noGrp="1"/>
          </p:cNvSpPr>
          <p:nvPr>
            <p:ph type="body" sz="quarter" idx="12" hasCustomPrompt="1"/>
          </p:nvPr>
        </p:nvSpPr>
        <p:spPr>
          <a:xfrm>
            <a:off x="2944813" y="4814888"/>
            <a:ext cx="5965825" cy="1585912"/>
          </a:xfrm>
          <a:prstGeom prst="rect">
            <a:avLst/>
          </a:prstGeom>
        </p:spPr>
        <p:txBody>
          <a:bodyPr/>
          <a:lstStyle>
            <a:lvl1pPr marL="0" indent="0">
              <a:buNone/>
              <a:defRPr sz="2400">
                <a:solidFill>
                  <a:schemeClr val="tx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stStyle>
          <a:p>
            <a:pPr lvl="0"/>
            <a:r>
              <a:rPr lang="en-GB"/>
              <a:t>Subtitle goes here (if needed)</a:t>
            </a:r>
          </a:p>
          <a:p>
            <a:pPr lvl="0"/>
            <a:r>
              <a:rPr lang="en-GB"/>
              <a:t>DD Month Year</a:t>
            </a:r>
          </a:p>
        </p:txBody>
      </p:sp>
      <p:sp>
        <p:nvSpPr>
          <p:cNvPr id="11" name="Text Placeholder 10">
            <a:extLst>
              <a:ext uri="{FF2B5EF4-FFF2-40B4-BE49-F238E27FC236}">
                <a16:creationId xmlns:a16="http://schemas.microsoft.com/office/drawing/2014/main" id="{CA96B1D5-69E5-4D56-A77C-1C5944216282}"/>
              </a:ext>
            </a:extLst>
          </p:cNvPr>
          <p:cNvSpPr>
            <a:spLocks noGrp="1"/>
          </p:cNvSpPr>
          <p:nvPr>
            <p:ph type="body" sz="quarter" idx="13" hasCustomPrompt="1"/>
          </p:nvPr>
        </p:nvSpPr>
        <p:spPr>
          <a:xfrm>
            <a:off x="2944813" y="1614488"/>
            <a:ext cx="5965825" cy="1689100"/>
          </a:xfrm>
          <a:prstGeom prst="rect">
            <a:avLst/>
          </a:prstGeom>
        </p:spPr>
        <p:txBody>
          <a:bodyPr/>
          <a:lstStyle>
            <a:lvl1pPr marL="0" indent="0">
              <a:buNone/>
              <a:defRPr sz="3600" b="1">
                <a:solidFill>
                  <a:srgbClr val="4F1B59"/>
                </a:solidFill>
                <a:latin typeface="+mj-lt"/>
              </a:defRPr>
            </a:lvl1pPr>
          </a:lstStyle>
          <a:p>
            <a:pPr lvl="0"/>
            <a:r>
              <a:rPr lang="en-US"/>
              <a:t>Main title for presentation goes here – no more than three lines at 36pt</a:t>
            </a:r>
            <a:endParaRPr lang="en-GB"/>
          </a:p>
        </p:txBody>
      </p:sp>
    </p:spTree>
    <p:extLst>
      <p:ext uri="{BB962C8B-B14F-4D97-AF65-F5344CB8AC3E}">
        <p14:creationId xmlns:p14="http://schemas.microsoft.com/office/powerpoint/2010/main" val="25079877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FF54E99-69BA-F538-A155-AB49AFC9A0A1}"/>
              </a:ext>
            </a:extLst>
          </p:cNvPr>
          <p:cNvPicPr>
            <a:picLocks noChangeAspect="1"/>
          </p:cNvPicPr>
          <p:nvPr userDrawn="1"/>
        </p:nvPicPr>
        <p:blipFill>
          <a:blip r:embed="rId2">
            <a:extLst>
              <a:ext uri="{28A0092B-C50C-407E-A947-70E740481C1C}">
                <a14:useLocalDpi xmlns:a14="http://schemas.microsoft.com/office/drawing/2010/main" val="0"/>
              </a:ext>
            </a:extLst>
          </a:blip>
          <a:srcRect t="1061" b="1061"/>
          <a:stretch/>
        </p:blipFill>
        <p:spPr>
          <a:xfrm>
            <a:off x="0" y="1271060"/>
            <a:ext cx="12192000" cy="5586940"/>
          </a:xfrm>
          <a:prstGeom prst="rect">
            <a:avLst/>
          </a:prstGeom>
        </p:spPr>
      </p:pic>
      <p:pic>
        <p:nvPicPr>
          <p:cNvPr id="13" name="Graphic 12">
            <a:extLst>
              <a:ext uri="{FF2B5EF4-FFF2-40B4-BE49-F238E27FC236}">
                <a16:creationId xmlns:a16="http://schemas.microsoft.com/office/drawing/2014/main" id="{9922EB76-AEAA-47DB-9908-F6BBB755DD80}"/>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845701" y="1539658"/>
            <a:ext cx="6158340" cy="4988255"/>
          </a:xfrm>
          <a:prstGeom prst="rect">
            <a:avLst/>
          </a:prstGeom>
        </p:spPr>
      </p:pic>
      <p:sp>
        <p:nvSpPr>
          <p:cNvPr id="9" name="Text Placeholder 8">
            <a:extLst>
              <a:ext uri="{FF2B5EF4-FFF2-40B4-BE49-F238E27FC236}">
                <a16:creationId xmlns:a16="http://schemas.microsoft.com/office/drawing/2014/main" id="{FEC4F6D2-0729-4845-8AC0-0170FE21F3DB}"/>
              </a:ext>
            </a:extLst>
          </p:cNvPr>
          <p:cNvSpPr>
            <a:spLocks noGrp="1"/>
          </p:cNvSpPr>
          <p:nvPr>
            <p:ph type="body" sz="quarter" idx="12" hasCustomPrompt="1"/>
          </p:nvPr>
        </p:nvSpPr>
        <p:spPr>
          <a:xfrm>
            <a:off x="2944813" y="4814888"/>
            <a:ext cx="5965825" cy="1585912"/>
          </a:xfrm>
          <a:prstGeom prst="rect">
            <a:avLst/>
          </a:prstGeom>
        </p:spPr>
        <p:txBody>
          <a:bodyPr/>
          <a:lstStyle>
            <a:lvl1pPr marL="0" indent="0">
              <a:buNone/>
              <a:defRPr sz="2400">
                <a:solidFill>
                  <a:schemeClr val="tx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stStyle>
          <a:p>
            <a:pPr lvl="0"/>
            <a:r>
              <a:rPr lang="en-GB"/>
              <a:t>Subtitle goes here (if needed)</a:t>
            </a:r>
          </a:p>
          <a:p>
            <a:pPr lvl="0"/>
            <a:r>
              <a:rPr lang="en-GB"/>
              <a:t>DD Month Year</a:t>
            </a:r>
          </a:p>
        </p:txBody>
      </p:sp>
      <p:sp>
        <p:nvSpPr>
          <p:cNvPr id="11" name="Text Placeholder 10">
            <a:extLst>
              <a:ext uri="{FF2B5EF4-FFF2-40B4-BE49-F238E27FC236}">
                <a16:creationId xmlns:a16="http://schemas.microsoft.com/office/drawing/2014/main" id="{CA96B1D5-69E5-4D56-A77C-1C5944216282}"/>
              </a:ext>
            </a:extLst>
          </p:cNvPr>
          <p:cNvSpPr>
            <a:spLocks noGrp="1"/>
          </p:cNvSpPr>
          <p:nvPr>
            <p:ph type="body" sz="quarter" idx="13" hasCustomPrompt="1"/>
          </p:nvPr>
        </p:nvSpPr>
        <p:spPr>
          <a:xfrm>
            <a:off x="2944813" y="1614488"/>
            <a:ext cx="5965825" cy="1689100"/>
          </a:xfrm>
          <a:prstGeom prst="rect">
            <a:avLst/>
          </a:prstGeom>
        </p:spPr>
        <p:txBody>
          <a:bodyPr/>
          <a:lstStyle>
            <a:lvl1pPr marL="0" indent="0">
              <a:buNone/>
              <a:defRPr sz="3600" b="1">
                <a:solidFill>
                  <a:srgbClr val="4F1B59"/>
                </a:solidFill>
                <a:latin typeface="+mj-lt"/>
              </a:defRPr>
            </a:lvl1pPr>
          </a:lstStyle>
          <a:p>
            <a:pPr lvl="0"/>
            <a:r>
              <a:rPr lang="en-US"/>
              <a:t>Main title for presentation goes here – no more than three lines at 36pt</a:t>
            </a:r>
            <a:endParaRPr lang="en-GB"/>
          </a:p>
        </p:txBody>
      </p:sp>
    </p:spTree>
    <p:extLst>
      <p:ext uri="{BB962C8B-B14F-4D97-AF65-F5344CB8AC3E}">
        <p14:creationId xmlns:p14="http://schemas.microsoft.com/office/powerpoint/2010/main" val="18385618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3" name="Picture 2" descr="A picture containing windmill, generator, device, sky&#10;&#10;Description automatically generated">
            <a:extLst>
              <a:ext uri="{FF2B5EF4-FFF2-40B4-BE49-F238E27FC236}">
                <a16:creationId xmlns:a16="http://schemas.microsoft.com/office/drawing/2014/main" id="{6E0DB9EB-C348-822D-699F-31F8BF71B1A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20455" b="10808"/>
          <a:stretch/>
        </p:blipFill>
        <p:spPr>
          <a:xfrm>
            <a:off x="0" y="1271061"/>
            <a:ext cx="12192000" cy="5586940"/>
          </a:xfrm>
          <a:prstGeom prst="rect">
            <a:avLst/>
          </a:prstGeom>
        </p:spPr>
      </p:pic>
      <p:pic>
        <p:nvPicPr>
          <p:cNvPr id="13" name="Graphic 12">
            <a:extLst>
              <a:ext uri="{FF2B5EF4-FFF2-40B4-BE49-F238E27FC236}">
                <a16:creationId xmlns:a16="http://schemas.microsoft.com/office/drawing/2014/main" id="{9922EB76-AEAA-47DB-9908-F6BBB755DD80}"/>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845701" y="1539658"/>
            <a:ext cx="6158340" cy="4988255"/>
          </a:xfrm>
          <a:prstGeom prst="rect">
            <a:avLst/>
          </a:prstGeom>
        </p:spPr>
      </p:pic>
      <p:sp>
        <p:nvSpPr>
          <p:cNvPr id="9" name="Text Placeholder 8">
            <a:extLst>
              <a:ext uri="{FF2B5EF4-FFF2-40B4-BE49-F238E27FC236}">
                <a16:creationId xmlns:a16="http://schemas.microsoft.com/office/drawing/2014/main" id="{FEC4F6D2-0729-4845-8AC0-0170FE21F3DB}"/>
              </a:ext>
            </a:extLst>
          </p:cNvPr>
          <p:cNvSpPr>
            <a:spLocks noGrp="1"/>
          </p:cNvSpPr>
          <p:nvPr>
            <p:ph type="body" sz="quarter" idx="12" hasCustomPrompt="1"/>
          </p:nvPr>
        </p:nvSpPr>
        <p:spPr>
          <a:xfrm>
            <a:off x="2944813" y="4814888"/>
            <a:ext cx="5965825" cy="1585912"/>
          </a:xfrm>
          <a:prstGeom prst="rect">
            <a:avLst/>
          </a:prstGeom>
        </p:spPr>
        <p:txBody>
          <a:bodyPr/>
          <a:lstStyle>
            <a:lvl1pPr marL="0" indent="0">
              <a:buNone/>
              <a:defRPr sz="2400">
                <a:solidFill>
                  <a:schemeClr val="tx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stStyle>
          <a:p>
            <a:pPr lvl="0"/>
            <a:r>
              <a:rPr lang="en-GB"/>
              <a:t>Subtitle goes here (if needed)</a:t>
            </a:r>
          </a:p>
          <a:p>
            <a:pPr lvl="0"/>
            <a:r>
              <a:rPr lang="en-GB"/>
              <a:t>DD Month Year</a:t>
            </a:r>
          </a:p>
        </p:txBody>
      </p:sp>
      <p:sp>
        <p:nvSpPr>
          <p:cNvPr id="11" name="Text Placeholder 10">
            <a:extLst>
              <a:ext uri="{FF2B5EF4-FFF2-40B4-BE49-F238E27FC236}">
                <a16:creationId xmlns:a16="http://schemas.microsoft.com/office/drawing/2014/main" id="{CA96B1D5-69E5-4D56-A77C-1C5944216282}"/>
              </a:ext>
            </a:extLst>
          </p:cNvPr>
          <p:cNvSpPr>
            <a:spLocks noGrp="1"/>
          </p:cNvSpPr>
          <p:nvPr>
            <p:ph type="body" sz="quarter" idx="13" hasCustomPrompt="1"/>
          </p:nvPr>
        </p:nvSpPr>
        <p:spPr>
          <a:xfrm>
            <a:off x="2944813" y="1614488"/>
            <a:ext cx="5965825" cy="1689100"/>
          </a:xfrm>
          <a:prstGeom prst="rect">
            <a:avLst/>
          </a:prstGeom>
        </p:spPr>
        <p:txBody>
          <a:bodyPr/>
          <a:lstStyle>
            <a:lvl1pPr marL="0" indent="0">
              <a:buNone/>
              <a:defRPr sz="3600" b="1">
                <a:solidFill>
                  <a:srgbClr val="4F1B59"/>
                </a:solidFill>
                <a:latin typeface="+mj-lt"/>
              </a:defRPr>
            </a:lvl1pPr>
          </a:lstStyle>
          <a:p>
            <a:pPr lvl="0"/>
            <a:r>
              <a:rPr lang="en-US"/>
              <a:t>Main title for presentation goes here – no more than three lines at 36pt</a:t>
            </a:r>
            <a:endParaRPr lang="en-GB"/>
          </a:p>
        </p:txBody>
      </p:sp>
    </p:spTree>
    <p:extLst>
      <p:ext uri="{BB962C8B-B14F-4D97-AF65-F5344CB8AC3E}">
        <p14:creationId xmlns:p14="http://schemas.microsoft.com/office/powerpoint/2010/main" val="20516907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261146B-C5B3-4BD2-5B3F-39CDF56ECEDE}"/>
              </a:ext>
            </a:extLst>
          </p:cNvPr>
          <p:cNvPicPr>
            <a:picLocks noChangeAspect="1"/>
          </p:cNvPicPr>
          <p:nvPr userDrawn="1"/>
        </p:nvPicPr>
        <p:blipFill>
          <a:blip r:embed="rId2">
            <a:extLst>
              <a:ext uri="{28A0092B-C50C-407E-A947-70E740481C1C}">
                <a14:useLocalDpi xmlns:a14="http://schemas.microsoft.com/office/drawing/2010/main" val="0"/>
              </a:ext>
            </a:extLst>
          </a:blip>
          <a:srcRect l="2823" r="2823"/>
          <a:stretch/>
        </p:blipFill>
        <p:spPr>
          <a:xfrm>
            <a:off x="-2" y="1271060"/>
            <a:ext cx="12191999" cy="5586940"/>
          </a:xfrm>
          <a:prstGeom prst="rect">
            <a:avLst/>
          </a:prstGeom>
        </p:spPr>
      </p:pic>
      <p:pic>
        <p:nvPicPr>
          <p:cNvPr id="13" name="Graphic 12">
            <a:extLst>
              <a:ext uri="{FF2B5EF4-FFF2-40B4-BE49-F238E27FC236}">
                <a16:creationId xmlns:a16="http://schemas.microsoft.com/office/drawing/2014/main" id="{9922EB76-AEAA-47DB-9908-F6BBB755DD80}"/>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845701" y="1539658"/>
            <a:ext cx="6158340" cy="4988255"/>
          </a:xfrm>
          <a:prstGeom prst="rect">
            <a:avLst/>
          </a:prstGeom>
        </p:spPr>
      </p:pic>
      <p:sp>
        <p:nvSpPr>
          <p:cNvPr id="9" name="Text Placeholder 8">
            <a:extLst>
              <a:ext uri="{FF2B5EF4-FFF2-40B4-BE49-F238E27FC236}">
                <a16:creationId xmlns:a16="http://schemas.microsoft.com/office/drawing/2014/main" id="{FEC4F6D2-0729-4845-8AC0-0170FE21F3DB}"/>
              </a:ext>
            </a:extLst>
          </p:cNvPr>
          <p:cNvSpPr>
            <a:spLocks noGrp="1"/>
          </p:cNvSpPr>
          <p:nvPr>
            <p:ph type="body" sz="quarter" idx="12" hasCustomPrompt="1"/>
          </p:nvPr>
        </p:nvSpPr>
        <p:spPr>
          <a:xfrm>
            <a:off x="2944813" y="4814888"/>
            <a:ext cx="5965825" cy="1585912"/>
          </a:xfrm>
          <a:prstGeom prst="rect">
            <a:avLst/>
          </a:prstGeom>
        </p:spPr>
        <p:txBody>
          <a:bodyPr/>
          <a:lstStyle>
            <a:lvl1pPr marL="0" indent="0">
              <a:buNone/>
              <a:defRPr sz="2400">
                <a:solidFill>
                  <a:schemeClr val="tx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stStyle>
          <a:p>
            <a:pPr lvl="0"/>
            <a:r>
              <a:rPr lang="en-GB"/>
              <a:t>Subtitle goes here (if needed)</a:t>
            </a:r>
          </a:p>
          <a:p>
            <a:pPr lvl="0"/>
            <a:r>
              <a:rPr lang="en-GB"/>
              <a:t>DD Month Year</a:t>
            </a:r>
          </a:p>
        </p:txBody>
      </p:sp>
      <p:sp>
        <p:nvSpPr>
          <p:cNvPr id="11" name="Text Placeholder 10">
            <a:extLst>
              <a:ext uri="{FF2B5EF4-FFF2-40B4-BE49-F238E27FC236}">
                <a16:creationId xmlns:a16="http://schemas.microsoft.com/office/drawing/2014/main" id="{CA96B1D5-69E5-4D56-A77C-1C5944216282}"/>
              </a:ext>
            </a:extLst>
          </p:cNvPr>
          <p:cNvSpPr>
            <a:spLocks noGrp="1"/>
          </p:cNvSpPr>
          <p:nvPr>
            <p:ph type="body" sz="quarter" idx="13" hasCustomPrompt="1"/>
          </p:nvPr>
        </p:nvSpPr>
        <p:spPr>
          <a:xfrm>
            <a:off x="2944813" y="1614488"/>
            <a:ext cx="5965825" cy="1689100"/>
          </a:xfrm>
          <a:prstGeom prst="rect">
            <a:avLst/>
          </a:prstGeom>
        </p:spPr>
        <p:txBody>
          <a:bodyPr/>
          <a:lstStyle>
            <a:lvl1pPr marL="0" indent="0">
              <a:buNone/>
              <a:defRPr sz="3600" b="1">
                <a:solidFill>
                  <a:srgbClr val="4F1B59"/>
                </a:solidFill>
                <a:latin typeface="+mj-lt"/>
              </a:defRPr>
            </a:lvl1pPr>
          </a:lstStyle>
          <a:p>
            <a:pPr lvl="0"/>
            <a:r>
              <a:rPr lang="en-US"/>
              <a:t>Main title for presentation goes here – no more than three lines at 36pt</a:t>
            </a:r>
            <a:endParaRPr lang="en-GB"/>
          </a:p>
        </p:txBody>
      </p:sp>
    </p:spTree>
    <p:extLst>
      <p:ext uri="{BB962C8B-B14F-4D97-AF65-F5344CB8AC3E}">
        <p14:creationId xmlns:p14="http://schemas.microsoft.com/office/powerpoint/2010/main" val="31792360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42133D6-0C72-5BE9-3739-D87DD05B4754}"/>
              </a:ext>
            </a:extLst>
          </p:cNvPr>
          <p:cNvPicPr>
            <a:picLocks noChangeAspect="1"/>
          </p:cNvPicPr>
          <p:nvPr userDrawn="1"/>
        </p:nvPicPr>
        <p:blipFill>
          <a:blip r:embed="rId2">
            <a:extLst>
              <a:ext uri="{28A0092B-C50C-407E-A947-70E740481C1C}">
                <a14:useLocalDpi xmlns:a14="http://schemas.microsoft.com/office/drawing/2010/main" val="0"/>
              </a:ext>
            </a:extLst>
          </a:blip>
          <a:srcRect l="514" r="514"/>
          <a:stretch/>
        </p:blipFill>
        <p:spPr>
          <a:xfrm>
            <a:off x="0" y="1285867"/>
            <a:ext cx="12192000" cy="5572133"/>
          </a:xfrm>
          <a:prstGeom prst="rect">
            <a:avLst/>
          </a:prstGeom>
        </p:spPr>
      </p:pic>
      <p:pic>
        <p:nvPicPr>
          <p:cNvPr id="13" name="Graphic 12">
            <a:extLst>
              <a:ext uri="{FF2B5EF4-FFF2-40B4-BE49-F238E27FC236}">
                <a16:creationId xmlns:a16="http://schemas.microsoft.com/office/drawing/2014/main" id="{9922EB76-AEAA-47DB-9908-F6BBB755DD80}"/>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845701" y="1539658"/>
            <a:ext cx="6158340" cy="4988255"/>
          </a:xfrm>
          <a:prstGeom prst="rect">
            <a:avLst/>
          </a:prstGeom>
        </p:spPr>
      </p:pic>
      <p:sp>
        <p:nvSpPr>
          <p:cNvPr id="9" name="Text Placeholder 8">
            <a:extLst>
              <a:ext uri="{FF2B5EF4-FFF2-40B4-BE49-F238E27FC236}">
                <a16:creationId xmlns:a16="http://schemas.microsoft.com/office/drawing/2014/main" id="{FEC4F6D2-0729-4845-8AC0-0170FE21F3DB}"/>
              </a:ext>
            </a:extLst>
          </p:cNvPr>
          <p:cNvSpPr>
            <a:spLocks noGrp="1"/>
          </p:cNvSpPr>
          <p:nvPr>
            <p:ph type="body" sz="quarter" idx="12" hasCustomPrompt="1"/>
          </p:nvPr>
        </p:nvSpPr>
        <p:spPr>
          <a:xfrm>
            <a:off x="2944813" y="4814888"/>
            <a:ext cx="5965825" cy="1585912"/>
          </a:xfrm>
          <a:prstGeom prst="rect">
            <a:avLst/>
          </a:prstGeom>
        </p:spPr>
        <p:txBody>
          <a:bodyPr/>
          <a:lstStyle>
            <a:lvl1pPr marL="0" indent="0">
              <a:buNone/>
              <a:defRPr sz="2400">
                <a:solidFill>
                  <a:schemeClr val="tx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stStyle>
          <a:p>
            <a:pPr lvl="0"/>
            <a:r>
              <a:rPr lang="en-GB"/>
              <a:t>Subtitle goes here (if needed)</a:t>
            </a:r>
          </a:p>
          <a:p>
            <a:pPr lvl="0"/>
            <a:r>
              <a:rPr lang="en-GB"/>
              <a:t>DD Month Year</a:t>
            </a:r>
          </a:p>
        </p:txBody>
      </p:sp>
      <p:sp>
        <p:nvSpPr>
          <p:cNvPr id="11" name="Text Placeholder 10">
            <a:extLst>
              <a:ext uri="{FF2B5EF4-FFF2-40B4-BE49-F238E27FC236}">
                <a16:creationId xmlns:a16="http://schemas.microsoft.com/office/drawing/2014/main" id="{CA96B1D5-69E5-4D56-A77C-1C5944216282}"/>
              </a:ext>
            </a:extLst>
          </p:cNvPr>
          <p:cNvSpPr>
            <a:spLocks noGrp="1"/>
          </p:cNvSpPr>
          <p:nvPr>
            <p:ph type="body" sz="quarter" idx="13" hasCustomPrompt="1"/>
          </p:nvPr>
        </p:nvSpPr>
        <p:spPr>
          <a:xfrm>
            <a:off x="2944813" y="1614488"/>
            <a:ext cx="5965825" cy="1689100"/>
          </a:xfrm>
          <a:prstGeom prst="rect">
            <a:avLst/>
          </a:prstGeom>
        </p:spPr>
        <p:txBody>
          <a:bodyPr/>
          <a:lstStyle>
            <a:lvl1pPr marL="0" indent="0">
              <a:buNone/>
              <a:defRPr sz="3600" b="1">
                <a:solidFill>
                  <a:srgbClr val="4F1B59"/>
                </a:solidFill>
                <a:latin typeface="+mj-lt"/>
              </a:defRPr>
            </a:lvl1pPr>
          </a:lstStyle>
          <a:p>
            <a:pPr lvl="0"/>
            <a:r>
              <a:rPr lang="en-US"/>
              <a:t>Main title for presentation goes here – no more than three lines at 36pt</a:t>
            </a:r>
            <a:endParaRPr lang="en-GB"/>
          </a:p>
        </p:txBody>
      </p:sp>
    </p:spTree>
    <p:extLst>
      <p:ext uri="{BB962C8B-B14F-4D97-AF65-F5344CB8AC3E}">
        <p14:creationId xmlns:p14="http://schemas.microsoft.com/office/powerpoint/2010/main" val="15221796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27083EA-34CD-4219-AD00-8FDA377E56BC}"/>
              </a:ext>
            </a:extLst>
          </p:cNvPr>
          <p:cNvSpPr>
            <a:spLocks noChangeAspect="1"/>
          </p:cNvSpPr>
          <p:nvPr userDrawn="1"/>
        </p:nvSpPr>
        <p:spPr>
          <a:xfrm>
            <a:off x="0" y="0"/>
            <a:ext cx="12192000" cy="6859024"/>
          </a:xfrm>
          <a:prstGeom prst="rect">
            <a:avLst/>
          </a:prstGeom>
          <a:solidFill>
            <a:srgbClr val="4F1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F9E72993-31D8-476C-90F3-0E5128FD5668}"/>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23528" y="1924395"/>
            <a:ext cx="3715072" cy="3009208"/>
          </a:xfrm>
          <a:prstGeom prst="rect">
            <a:avLst/>
          </a:prstGeom>
        </p:spPr>
      </p:pic>
      <p:sp>
        <p:nvSpPr>
          <p:cNvPr id="12" name="Content Placeholder 11">
            <a:extLst>
              <a:ext uri="{FF2B5EF4-FFF2-40B4-BE49-F238E27FC236}">
                <a16:creationId xmlns:a16="http://schemas.microsoft.com/office/drawing/2014/main" id="{816FDED8-1670-4EE4-9930-0AFE975B8C7D}"/>
              </a:ext>
            </a:extLst>
          </p:cNvPr>
          <p:cNvSpPr>
            <a:spLocks noGrp="1"/>
          </p:cNvSpPr>
          <p:nvPr>
            <p:ph sz="quarter" idx="13" hasCustomPrompt="1"/>
          </p:nvPr>
        </p:nvSpPr>
        <p:spPr>
          <a:xfrm>
            <a:off x="4362128" y="1935201"/>
            <a:ext cx="5714933" cy="2468848"/>
          </a:xfrm>
          <a:prstGeom prst="rect">
            <a:avLst/>
          </a:prstGeom>
        </p:spPr>
        <p:txBody>
          <a:bodyPr>
            <a:normAutofit/>
          </a:bodyPr>
          <a:lstStyle>
            <a:lvl1pPr marL="0" indent="0">
              <a:buNone/>
              <a:defRPr sz="3600" b="1">
                <a:solidFill>
                  <a:schemeClr val="bg1"/>
                </a:solidFill>
                <a:latin typeface="Arial" panose="020B0604020202020204" pitchFamily="34" charset="0"/>
                <a:cs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Divider title, this can go over more than one line</a:t>
            </a:r>
            <a:endParaRPr lang="en-GB"/>
          </a:p>
        </p:txBody>
      </p:sp>
      <p:sp>
        <p:nvSpPr>
          <p:cNvPr id="13" name="Content Placeholder 11">
            <a:extLst>
              <a:ext uri="{FF2B5EF4-FFF2-40B4-BE49-F238E27FC236}">
                <a16:creationId xmlns:a16="http://schemas.microsoft.com/office/drawing/2014/main" id="{15855CC5-7328-4CEC-BBED-67256917240F}"/>
              </a:ext>
            </a:extLst>
          </p:cNvPr>
          <p:cNvSpPr>
            <a:spLocks noGrp="1"/>
          </p:cNvSpPr>
          <p:nvPr>
            <p:ph sz="quarter" idx="14" hasCustomPrompt="1"/>
          </p:nvPr>
        </p:nvSpPr>
        <p:spPr>
          <a:xfrm>
            <a:off x="4360510" y="4700587"/>
            <a:ext cx="5714933" cy="1655762"/>
          </a:xfrm>
          <a:prstGeom prst="rect">
            <a:avLst/>
          </a:prstGeom>
        </p:spPr>
        <p:txBody>
          <a:bodyPr anchor="b">
            <a:normAutofit/>
          </a:bodyPr>
          <a:lstStyle>
            <a:lvl1pPr marL="0" indent="0">
              <a:buNone/>
              <a:defRPr sz="2000">
                <a:solidFill>
                  <a:schemeClr val="bg1"/>
                </a:solidFill>
                <a:latin typeface="Arial" panose="020B0604020202020204" pitchFamily="34" charset="0"/>
                <a:cs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Divider sub-title goes here</a:t>
            </a:r>
            <a:endParaRPr lang="en-GB"/>
          </a:p>
        </p:txBody>
      </p:sp>
    </p:spTree>
    <p:extLst>
      <p:ext uri="{BB962C8B-B14F-4D97-AF65-F5344CB8AC3E}">
        <p14:creationId xmlns:p14="http://schemas.microsoft.com/office/powerpoint/2010/main" val="22689748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D8F20-8FCF-448A-A3AE-D3BCF055AF22}"/>
              </a:ext>
            </a:extLst>
          </p:cNvPr>
          <p:cNvSpPr>
            <a:spLocks noGrp="1"/>
          </p:cNvSpPr>
          <p:nvPr>
            <p:ph type="title"/>
          </p:nvPr>
        </p:nvSpPr>
        <p:spPr>
          <a:xfrm>
            <a:off x="831850" y="1709738"/>
            <a:ext cx="10515600" cy="2852737"/>
          </a:xfrm>
          <a:prstGeom prst="rect">
            <a:avLst/>
          </a:prstGeom>
        </p:spPr>
        <p:txBody>
          <a:bodyPr anchor="b">
            <a:normAutofit/>
          </a:bodyPr>
          <a:lstStyle>
            <a:lvl1pPr>
              <a:defRPr sz="5400" b="1"/>
            </a:lvl1pPr>
          </a:lstStyle>
          <a:p>
            <a:r>
              <a:rPr lang="en-US"/>
              <a:t>Click to edit Master title</a:t>
            </a:r>
            <a:endParaRPr lang="en-GB"/>
          </a:p>
        </p:txBody>
      </p:sp>
      <p:sp>
        <p:nvSpPr>
          <p:cNvPr id="3" name="Text Placeholder 2">
            <a:extLst>
              <a:ext uri="{FF2B5EF4-FFF2-40B4-BE49-F238E27FC236}">
                <a16:creationId xmlns:a16="http://schemas.microsoft.com/office/drawing/2014/main" id="{7C2FDB09-0A05-45EF-B122-3E549BB873A8}"/>
              </a:ext>
            </a:extLst>
          </p:cNvPr>
          <p:cNvSpPr>
            <a:spLocks noGrp="1"/>
          </p:cNvSpPr>
          <p:nvPr>
            <p:ph type="body" idx="1" hasCustomPrompt="1"/>
          </p:nvPr>
        </p:nvSpPr>
        <p:spPr>
          <a:xfrm>
            <a:off x="831850" y="4711959"/>
            <a:ext cx="10515600" cy="1377691"/>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subtitle text</a:t>
            </a:r>
          </a:p>
        </p:txBody>
      </p:sp>
      <p:sp>
        <p:nvSpPr>
          <p:cNvPr id="6" name="Slide Number Placeholder 5">
            <a:extLst>
              <a:ext uri="{FF2B5EF4-FFF2-40B4-BE49-F238E27FC236}">
                <a16:creationId xmlns:a16="http://schemas.microsoft.com/office/drawing/2014/main" id="{83059AF5-B6A8-4F71-9B40-C50FCEC44D1D}"/>
              </a:ext>
            </a:extLst>
          </p:cNvPr>
          <p:cNvSpPr>
            <a:spLocks noGrp="1"/>
          </p:cNvSpPr>
          <p:nvPr>
            <p:ph type="sldNum" sz="quarter" idx="12"/>
          </p:nvPr>
        </p:nvSpPr>
        <p:spPr/>
        <p:txBody>
          <a:bodyPr/>
          <a:lstStyle/>
          <a:p>
            <a:fld id="{F7A723A4-B207-4971-A884-C6351F186E8C}" type="slidenum">
              <a:rPr lang="en-GB" smtClean="0"/>
              <a:t>‹#›</a:t>
            </a:fld>
            <a:endParaRPr lang="en-GB"/>
          </a:p>
        </p:txBody>
      </p:sp>
    </p:spTree>
    <p:extLst>
      <p:ext uri="{BB962C8B-B14F-4D97-AF65-F5344CB8AC3E}">
        <p14:creationId xmlns:p14="http://schemas.microsoft.com/office/powerpoint/2010/main" val="14806517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DACF65-AAF0-42DD-88B5-15081C061853}"/>
              </a:ext>
            </a:extLst>
          </p:cNvPr>
          <p:cNvSpPr>
            <a:spLocks noGrp="1"/>
          </p:cNvSpPr>
          <p:nvPr>
            <p:ph type="title"/>
          </p:nvPr>
        </p:nvSpPr>
        <p:spPr>
          <a:xfrm>
            <a:off x="838200" y="178512"/>
            <a:ext cx="11132976" cy="623922"/>
          </a:xfrm>
          <a:prstGeom prst="rect">
            <a:avLst/>
          </a:prstGeom>
        </p:spPr>
        <p:txBody>
          <a:bodyPr/>
          <a:lstStyle>
            <a:lvl1pPr>
              <a:defRPr sz="3600" b="1"/>
            </a:lvl1pPr>
          </a:lstStyle>
          <a:p>
            <a:r>
              <a:rPr lang="en-US"/>
              <a:t>Click to edit Master title</a:t>
            </a:r>
            <a:endParaRPr lang="en-GB"/>
          </a:p>
        </p:txBody>
      </p:sp>
      <p:sp>
        <p:nvSpPr>
          <p:cNvPr id="3" name="Content Placeholder 2">
            <a:extLst>
              <a:ext uri="{FF2B5EF4-FFF2-40B4-BE49-F238E27FC236}">
                <a16:creationId xmlns:a16="http://schemas.microsoft.com/office/drawing/2014/main" id="{3441EC1A-C0F2-45ED-B0CA-8FD8273CA06B}"/>
              </a:ext>
            </a:extLst>
          </p:cNvPr>
          <p:cNvSpPr>
            <a:spLocks noGrp="1"/>
          </p:cNvSpPr>
          <p:nvPr>
            <p:ph idx="1" hasCustomPrompt="1"/>
          </p:nvPr>
        </p:nvSpPr>
        <p:spPr>
          <a:xfrm>
            <a:off x="838199" y="1017037"/>
            <a:ext cx="11132975" cy="5159926"/>
          </a:xfrm>
          <a:prstGeom prst="rect">
            <a:avLst/>
          </a:prstGeo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Edit text</a:t>
            </a:r>
            <a:endParaRPr lang="en-GB"/>
          </a:p>
        </p:txBody>
      </p:sp>
      <p:sp>
        <p:nvSpPr>
          <p:cNvPr id="6" name="Slide Number Placeholder 5">
            <a:extLst>
              <a:ext uri="{FF2B5EF4-FFF2-40B4-BE49-F238E27FC236}">
                <a16:creationId xmlns:a16="http://schemas.microsoft.com/office/drawing/2014/main" id="{4A5FB7BB-1FE9-4EEE-A6A4-C7C7DD6EF04D}"/>
              </a:ext>
            </a:extLst>
          </p:cNvPr>
          <p:cNvSpPr>
            <a:spLocks noGrp="1"/>
          </p:cNvSpPr>
          <p:nvPr>
            <p:ph type="sldNum" sz="quarter" idx="12"/>
          </p:nvPr>
        </p:nvSpPr>
        <p:spPr/>
        <p:txBody>
          <a:bodyPr/>
          <a:lstStyle/>
          <a:p>
            <a:fld id="{F7A723A4-B207-4971-A884-C6351F186E8C}" type="slidenum">
              <a:rPr lang="en-GB" smtClean="0"/>
              <a:t>‹#›</a:t>
            </a:fld>
            <a:endParaRPr lang="en-GB"/>
          </a:p>
        </p:txBody>
      </p:sp>
    </p:spTree>
    <p:extLst>
      <p:ext uri="{BB962C8B-B14F-4D97-AF65-F5344CB8AC3E}">
        <p14:creationId xmlns:p14="http://schemas.microsoft.com/office/powerpoint/2010/main" val="12203438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10" Type="http://schemas.openxmlformats.org/officeDocument/2006/relationships/image" Target="../media/image9.png"/><Relationship Id="rId4" Type="http://schemas.openxmlformats.org/officeDocument/2006/relationships/slideLayout" Target="../slideLayouts/slideLayout10.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D7113F1-C7A4-4B62-AFAE-F295F151F372}"/>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466588" y="418536"/>
            <a:ext cx="2859892" cy="479032"/>
          </a:xfrm>
          <a:prstGeom prst="rect">
            <a:avLst/>
          </a:prstGeom>
        </p:spPr>
      </p:pic>
    </p:spTree>
    <p:extLst>
      <p:ext uri="{BB962C8B-B14F-4D97-AF65-F5344CB8AC3E}">
        <p14:creationId xmlns:p14="http://schemas.microsoft.com/office/powerpoint/2010/main" val="20691005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B7FB900-79E2-4A0E-AB2A-297DAF4BBE03}"/>
              </a:ext>
            </a:extLst>
          </p:cNvPr>
          <p:cNvSpPr/>
          <p:nvPr userDrawn="1"/>
        </p:nvSpPr>
        <p:spPr>
          <a:xfrm>
            <a:off x="0" y="2825"/>
            <a:ext cx="683568" cy="6858000"/>
          </a:xfrm>
          <a:prstGeom prst="rect">
            <a:avLst/>
          </a:prstGeom>
          <a:solidFill>
            <a:srgbClr val="4F1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FFFFFF"/>
              </a:solidFill>
              <a:latin typeface="Arial Regular"/>
            </a:endParaRPr>
          </a:p>
        </p:txBody>
      </p:sp>
      <p:pic>
        <p:nvPicPr>
          <p:cNvPr id="8" name="Graphic 7">
            <a:extLst>
              <a:ext uri="{FF2B5EF4-FFF2-40B4-BE49-F238E27FC236}">
                <a16:creationId xmlns:a16="http://schemas.microsoft.com/office/drawing/2014/main" id="{377C2E88-1677-40E0-825B-29082C5EB068}"/>
              </a:ext>
            </a:extLst>
          </p:cNvPr>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125760" y="275537"/>
            <a:ext cx="432048" cy="349958"/>
          </a:xfrm>
          <a:prstGeom prst="rect">
            <a:avLst/>
          </a:prstGeom>
        </p:spPr>
      </p:pic>
      <p:sp>
        <p:nvSpPr>
          <p:cNvPr id="6" name="Slide Number Placeholder 5">
            <a:extLst>
              <a:ext uri="{FF2B5EF4-FFF2-40B4-BE49-F238E27FC236}">
                <a16:creationId xmlns:a16="http://schemas.microsoft.com/office/drawing/2014/main" id="{A24FEF1A-836B-4924-9592-831FC95F78AD}"/>
              </a:ext>
            </a:extLst>
          </p:cNvPr>
          <p:cNvSpPr>
            <a:spLocks noGrp="1"/>
          </p:cNvSpPr>
          <p:nvPr>
            <p:ph type="sldNum" sz="quarter" idx="4"/>
          </p:nvPr>
        </p:nvSpPr>
        <p:spPr>
          <a:xfrm>
            <a:off x="105743" y="6356349"/>
            <a:ext cx="410547" cy="365125"/>
          </a:xfrm>
          <a:prstGeom prst="rect">
            <a:avLst/>
          </a:prstGeom>
        </p:spPr>
        <p:txBody>
          <a:bodyPr vert="horz" lIns="91440" tIns="45720" rIns="91440" bIns="45720" rtlCol="0" anchor="ctr"/>
          <a:lstStyle>
            <a:lvl1pPr algn="r">
              <a:defRPr sz="1200">
                <a:solidFill>
                  <a:schemeClr val="bg1"/>
                </a:solidFill>
              </a:defRPr>
            </a:lvl1pPr>
          </a:lstStyle>
          <a:p>
            <a:fld id="{F7A723A4-B207-4971-A884-C6351F186E8C}" type="slidenum">
              <a:rPr lang="en-GB" smtClean="0"/>
              <a:pPr/>
              <a:t>‹#›</a:t>
            </a:fld>
            <a:endParaRPr lang="en-GB"/>
          </a:p>
        </p:txBody>
      </p:sp>
    </p:spTree>
    <p:extLst>
      <p:ext uri="{BB962C8B-B14F-4D97-AF65-F5344CB8AC3E}">
        <p14:creationId xmlns:p14="http://schemas.microsoft.com/office/powerpoint/2010/main" val="1484316307"/>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hyperlink" Target="https://researchbriefings.files.parliament.uk/documents/CBP-9888/CBP-9888.pdf" TargetMode="External"/><Relationship Id="rId2" Type="http://schemas.openxmlformats.org/officeDocument/2006/relationships/hyperlink" Target="https://www.gov.uk/government/publications/powering-up-britain/powering-up-britain-net-zero-growth-plan#reducing-emissions-across-the-economy" TargetMode="External"/><Relationship Id="rId1" Type="http://schemas.openxmlformats.org/officeDocument/2006/relationships/slideLayout" Target="../slideLayouts/slideLayout13.xml"/><Relationship Id="rId6" Type="http://schemas.openxmlformats.org/officeDocument/2006/relationships/hyperlink" Target="https://www.nationalgrid.com/stories/energy-explained/what-is-a-substation" TargetMode="External"/><Relationship Id="rId5" Type="http://schemas.openxmlformats.org/officeDocument/2006/relationships/hyperlink" Target="https://www.theiet.org/media/9376/electricity-transmission-costing-study.pdf" TargetMode="External"/><Relationship Id="rId4" Type="http://schemas.openxmlformats.org/officeDocument/2006/relationships/hyperlink" Target="https://www.carbonfreeeurope.org/product/net-zero-unveiled-uks-ambitions-analyzed"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9.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6404EC9-4534-4E61-947D-7E789CDA0AD5}"/>
              </a:ext>
            </a:extLst>
          </p:cNvPr>
          <p:cNvSpPr>
            <a:spLocks noGrp="1"/>
          </p:cNvSpPr>
          <p:nvPr>
            <p:ph type="body" sz="quarter" idx="12"/>
          </p:nvPr>
        </p:nvSpPr>
        <p:spPr/>
        <p:txBody>
          <a:bodyPr lIns="91440" tIns="45720" rIns="91440" bIns="45720" anchor="t"/>
          <a:lstStyle/>
          <a:p>
            <a:pPr algn="ctr"/>
            <a:r>
              <a:rPr lang="en-GB">
                <a:cs typeface="Arial"/>
              </a:rPr>
              <a:t> The Institution of Engineering and Technology </a:t>
            </a:r>
          </a:p>
          <a:p>
            <a:pPr algn="ctr"/>
            <a:r>
              <a:rPr lang="en-GB">
                <a:cs typeface="Arial"/>
              </a:rPr>
              <a:t>24.02.2025</a:t>
            </a:r>
          </a:p>
        </p:txBody>
      </p:sp>
      <p:sp>
        <p:nvSpPr>
          <p:cNvPr id="3" name="Text Placeholder 2">
            <a:extLst>
              <a:ext uri="{FF2B5EF4-FFF2-40B4-BE49-F238E27FC236}">
                <a16:creationId xmlns:a16="http://schemas.microsoft.com/office/drawing/2014/main" id="{BF5FCA69-A79A-4E2E-8B08-940DE8465E68}"/>
              </a:ext>
            </a:extLst>
          </p:cNvPr>
          <p:cNvSpPr>
            <a:spLocks noGrp="1"/>
          </p:cNvSpPr>
          <p:nvPr>
            <p:ph type="body" sz="quarter" idx="13"/>
          </p:nvPr>
        </p:nvSpPr>
        <p:spPr>
          <a:xfrm>
            <a:off x="2944813" y="1614488"/>
            <a:ext cx="5965825" cy="1689100"/>
          </a:xfrm>
        </p:spPr>
        <p:txBody>
          <a:bodyPr lIns="91440" tIns="45720" rIns="91440" bIns="45720" anchor="ctr"/>
          <a:lstStyle/>
          <a:p>
            <a:pPr algn="ctr"/>
            <a:r>
              <a:rPr lang="en-GB"/>
              <a:t>Exploring the components and trade-offs within power systems </a:t>
            </a:r>
          </a:p>
        </p:txBody>
      </p:sp>
    </p:spTree>
    <p:extLst>
      <p:ext uri="{BB962C8B-B14F-4D97-AF65-F5344CB8AC3E}">
        <p14:creationId xmlns:p14="http://schemas.microsoft.com/office/powerpoint/2010/main" val="7971724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57FD4A-FA0C-0462-6669-73F2F35DD39B}"/>
              </a:ext>
            </a:extLst>
          </p:cNvPr>
          <p:cNvSpPr>
            <a:spLocks noGrp="1"/>
          </p:cNvSpPr>
          <p:nvPr>
            <p:ph type="title"/>
          </p:nvPr>
        </p:nvSpPr>
        <p:spPr>
          <a:xfrm>
            <a:off x="831850" y="2670047"/>
            <a:ext cx="10515600" cy="987553"/>
          </a:xfrm>
        </p:spPr>
        <p:txBody>
          <a:bodyPr lIns="91440" tIns="45720" rIns="91440" bIns="45720" anchor="b">
            <a:normAutofit/>
          </a:bodyPr>
          <a:lstStyle/>
          <a:p>
            <a:r>
              <a:rPr lang="en-GB" dirty="0">
                <a:cs typeface="Arial"/>
              </a:rPr>
              <a:t>Questions?</a:t>
            </a:r>
            <a:endParaRPr lang="en-GB" dirty="0"/>
          </a:p>
        </p:txBody>
      </p:sp>
    </p:spTree>
    <p:extLst>
      <p:ext uri="{BB962C8B-B14F-4D97-AF65-F5344CB8AC3E}">
        <p14:creationId xmlns:p14="http://schemas.microsoft.com/office/powerpoint/2010/main" val="2393523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45C5A2-7DD3-2968-A1A7-7FEB03F873DA}"/>
              </a:ext>
            </a:extLst>
          </p:cNvPr>
          <p:cNvSpPr>
            <a:spLocks noGrp="1"/>
          </p:cNvSpPr>
          <p:nvPr>
            <p:ph type="title"/>
          </p:nvPr>
        </p:nvSpPr>
        <p:spPr>
          <a:xfrm>
            <a:off x="839789" y="205274"/>
            <a:ext cx="3100616" cy="699699"/>
          </a:xfrm>
        </p:spPr>
        <p:txBody>
          <a:bodyPr/>
          <a:lstStyle/>
          <a:p>
            <a:r>
              <a:rPr lang="en-GB"/>
              <a:t>References</a:t>
            </a:r>
            <a:br>
              <a:rPr lang="en-GB"/>
            </a:br>
            <a:br>
              <a:rPr lang="en-GB"/>
            </a:br>
            <a:endParaRPr lang="en-GB" sz="1800">
              <a:latin typeface="+mn-lt"/>
            </a:endParaRPr>
          </a:p>
        </p:txBody>
      </p:sp>
      <p:sp>
        <p:nvSpPr>
          <p:cNvPr id="5" name="TextBox 4">
            <a:extLst>
              <a:ext uri="{FF2B5EF4-FFF2-40B4-BE49-F238E27FC236}">
                <a16:creationId xmlns:a16="http://schemas.microsoft.com/office/drawing/2014/main" id="{E7B94643-6803-86A7-C31F-869BB2EF6C74}"/>
              </a:ext>
            </a:extLst>
          </p:cNvPr>
          <p:cNvSpPr txBox="1"/>
          <p:nvPr/>
        </p:nvSpPr>
        <p:spPr>
          <a:xfrm>
            <a:off x="839789" y="1168923"/>
            <a:ext cx="7945992" cy="3884397"/>
          </a:xfrm>
          <a:prstGeom prst="rect">
            <a:avLst/>
          </a:prstGeom>
          <a:noFill/>
        </p:spPr>
        <p:txBody>
          <a:bodyPr wrap="square" lIns="91440" tIns="45720" rIns="91440" bIns="45720" rtlCol="0" anchor="t">
            <a:spAutoFit/>
          </a:bodyPr>
          <a:lstStyle/>
          <a:p>
            <a:pPr marL="342900" indent="-342900">
              <a:lnSpc>
                <a:spcPct val="200000"/>
              </a:lnSpc>
              <a:buFont typeface="+mj-lt"/>
              <a:buAutoNum type="arabicPeriod"/>
            </a:pPr>
            <a:r>
              <a:rPr lang="en-GB" sz="1800">
                <a:latin typeface="+mn-lt"/>
                <a:hlinkClick r:id="rId2"/>
              </a:rPr>
              <a:t>Powering Up Britain: Net Zero Growth Plan - GOV.UK (www.gov.uk)</a:t>
            </a:r>
            <a:r>
              <a:rPr lang="en-GB" sz="1800">
                <a:latin typeface="+mn-lt"/>
              </a:rPr>
              <a:t> </a:t>
            </a:r>
          </a:p>
          <a:p>
            <a:pPr marL="342900" indent="-342900">
              <a:lnSpc>
                <a:spcPct val="200000"/>
              </a:lnSpc>
              <a:buFont typeface="+mj-lt"/>
              <a:buAutoNum type="arabicPeriod"/>
            </a:pPr>
            <a:r>
              <a:rPr lang="en-GB" sz="1800">
                <a:latin typeface="+mn-lt"/>
                <a:hlinkClick r:id="rId3"/>
              </a:rPr>
              <a:t>CBP-9888.pdf (parliament.uk)</a:t>
            </a:r>
            <a:r>
              <a:rPr lang="en-GB" sz="1800">
                <a:latin typeface="+mn-lt"/>
              </a:rPr>
              <a:t> </a:t>
            </a:r>
            <a:endParaRPr lang="en-GB" sz="1800">
              <a:latin typeface="+mn-lt"/>
              <a:cs typeface="Arial"/>
            </a:endParaRPr>
          </a:p>
          <a:p>
            <a:pPr marL="342900" indent="-342900">
              <a:lnSpc>
                <a:spcPct val="200000"/>
              </a:lnSpc>
              <a:buFont typeface="+mj-lt"/>
              <a:buAutoNum type="arabicPeriod"/>
            </a:pPr>
            <a:r>
              <a:rPr lang="en-GB" sz="1800">
                <a:latin typeface="+mn-lt"/>
                <a:hlinkClick r:id="rId4"/>
              </a:rPr>
              <a:t>Net-Zero Unveiled: UK's Ambitions Analysed | Carbon Free Europe</a:t>
            </a:r>
          </a:p>
          <a:p>
            <a:pPr marL="342900" indent="-342900">
              <a:lnSpc>
                <a:spcPct val="200000"/>
              </a:lnSpc>
              <a:buAutoNum type="arabicPeriod"/>
            </a:pPr>
            <a:r>
              <a:rPr lang="en-GB">
                <a:ea typeface="+mn-lt"/>
                <a:cs typeface="+mn-lt"/>
                <a:hlinkClick r:id="rId5"/>
              </a:rPr>
              <a:t>https://www.theiet.org/media/9376/electricity-transmission-costing-study.pdf</a:t>
            </a:r>
            <a:r>
              <a:rPr lang="en-GB">
                <a:ea typeface="+mn-lt"/>
                <a:cs typeface="+mn-lt"/>
              </a:rPr>
              <a:t> </a:t>
            </a:r>
          </a:p>
          <a:p>
            <a:pPr marL="342900" indent="-342900">
              <a:lnSpc>
                <a:spcPct val="200000"/>
              </a:lnSpc>
              <a:buAutoNum type="arabicPeriod"/>
            </a:pPr>
            <a:r>
              <a:rPr lang="en-GB">
                <a:ea typeface="+mn-lt"/>
                <a:cs typeface="+mn-lt"/>
                <a:hlinkClick r:id="rId6"/>
              </a:rPr>
              <a:t>https://www.nationalgrid.com/stories/energy-explained/what-is-a-substation</a:t>
            </a:r>
            <a:endParaRPr lang="en-GB">
              <a:ea typeface="+mn-lt"/>
              <a:cs typeface="+mn-lt"/>
            </a:endParaRPr>
          </a:p>
        </p:txBody>
      </p:sp>
    </p:spTree>
    <p:extLst>
      <p:ext uri="{BB962C8B-B14F-4D97-AF65-F5344CB8AC3E}">
        <p14:creationId xmlns:p14="http://schemas.microsoft.com/office/powerpoint/2010/main" val="11368528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41763B-0389-26C6-10E7-DF281AF15ACA}"/>
              </a:ext>
            </a:extLst>
          </p:cNvPr>
          <p:cNvSpPr>
            <a:spLocks noGrp="1"/>
          </p:cNvSpPr>
          <p:nvPr>
            <p:ph type="title"/>
          </p:nvPr>
        </p:nvSpPr>
        <p:spPr>
          <a:xfrm>
            <a:off x="4129881" y="186986"/>
            <a:ext cx="3932237" cy="1735494"/>
          </a:xfrm>
        </p:spPr>
        <p:txBody>
          <a:bodyPr lIns="91440" tIns="45720" rIns="91440" bIns="45720" anchor="t"/>
          <a:lstStyle/>
          <a:p>
            <a:pPr algn="ctr"/>
            <a:r>
              <a:rPr lang="en-GB">
                <a:cs typeface="Arial"/>
              </a:rPr>
              <a:t>Agenda</a:t>
            </a:r>
            <a:endParaRPr lang="en-US"/>
          </a:p>
        </p:txBody>
      </p:sp>
      <p:sp>
        <p:nvSpPr>
          <p:cNvPr id="4" name="Text Placeholder 3">
            <a:extLst>
              <a:ext uri="{FF2B5EF4-FFF2-40B4-BE49-F238E27FC236}">
                <a16:creationId xmlns:a16="http://schemas.microsoft.com/office/drawing/2014/main" id="{D79E17A7-6884-ECF5-6588-31C251BCA43B}"/>
              </a:ext>
            </a:extLst>
          </p:cNvPr>
          <p:cNvSpPr>
            <a:spLocks noGrp="1"/>
          </p:cNvSpPr>
          <p:nvPr>
            <p:ph type="body" sz="half" idx="2"/>
          </p:nvPr>
        </p:nvSpPr>
        <p:spPr>
          <a:xfrm>
            <a:off x="839788" y="1214423"/>
            <a:ext cx="7340009" cy="5097545"/>
          </a:xfrm>
        </p:spPr>
        <p:txBody>
          <a:bodyPr lIns="91440" tIns="45720" rIns="91440" bIns="45720" anchor="t"/>
          <a:lstStyle/>
          <a:p>
            <a:pPr marL="342900" indent="-342900">
              <a:buFont typeface="+mj-lt"/>
              <a:buAutoNum type="arabicPeriod"/>
            </a:pPr>
            <a:r>
              <a:rPr lang="en-GB" sz="2800"/>
              <a:t>Components</a:t>
            </a:r>
            <a:r>
              <a:rPr lang="en-GB" sz="2800" i="0">
                <a:effectLst/>
              </a:rPr>
              <a:t> </a:t>
            </a:r>
            <a:r>
              <a:rPr lang="en-GB" sz="2800"/>
              <a:t>of a power system (3mins)</a:t>
            </a:r>
            <a:endParaRPr lang="en-GB" sz="2800">
              <a:cs typeface="Arial"/>
            </a:endParaRPr>
          </a:p>
          <a:p>
            <a:pPr marL="342900" indent="-342900">
              <a:buFont typeface="+mj-lt"/>
              <a:buAutoNum type="arabicPeriod"/>
            </a:pPr>
            <a:r>
              <a:rPr lang="en-GB" sz="2800"/>
              <a:t>Key considerations (5mins)</a:t>
            </a:r>
            <a:endParaRPr lang="en-GB" sz="2800">
              <a:cs typeface="Arial"/>
            </a:endParaRPr>
          </a:p>
          <a:p>
            <a:pPr marL="342900" indent="-342900">
              <a:buAutoNum type="arabicPeriod"/>
            </a:pPr>
            <a:r>
              <a:rPr lang="en-GB" sz="2800">
                <a:solidFill>
                  <a:srgbClr val="000000"/>
                </a:solidFill>
                <a:cs typeface="Arial"/>
              </a:rPr>
              <a:t>Voltage level considerations (3mins)</a:t>
            </a:r>
            <a:endParaRPr lang="en-GB" sz="2800">
              <a:solidFill>
                <a:srgbClr val="000000"/>
              </a:solidFill>
            </a:endParaRPr>
          </a:p>
          <a:p>
            <a:pPr marL="342900" indent="-342900">
              <a:buFont typeface="+mj-lt"/>
              <a:buAutoNum type="arabicPeriod"/>
            </a:pPr>
            <a:r>
              <a:rPr lang="en-GB" sz="2800" i="0">
                <a:solidFill>
                  <a:srgbClr val="000000"/>
                </a:solidFill>
                <a:effectLst/>
              </a:rPr>
              <a:t>Context dependent </a:t>
            </a:r>
            <a:r>
              <a:rPr lang="en-GB" sz="2800">
                <a:solidFill>
                  <a:srgbClr val="000000"/>
                </a:solidFill>
              </a:rPr>
              <a:t>(2mins)</a:t>
            </a:r>
            <a:endParaRPr lang="en-GB" sz="2800" i="0">
              <a:solidFill>
                <a:srgbClr val="000000"/>
              </a:solidFill>
              <a:effectLst/>
              <a:cs typeface="Arial" panose="020B0604020202020204"/>
            </a:endParaRPr>
          </a:p>
          <a:p>
            <a:pPr marL="342900" indent="-342900">
              <a:buFont typeface="+mj-lt"/>
              <a:buAutoNum type="arabicPeriod"/>
            </a:pPr>
            <a:r>
              <a:rPr lang="en-GB" sz="2800"/>
              <a:t>Cable v overhead line case study</a:t>
            </a:r>
            <a:r>
              <a:rPr lang="en-GB" sz="2800" b="1" i="0">
                <a:solidFill>
                  <a:srgbClr val="000000"/>
                </a:solidFill>
                <a:effectLst/>
              </a:rPr>
              <a:t> </a:t>
            </a:r>
            <a:r>
              <a:rPr lang="en-GB" sz="2800">
                <a:solidFill>
                  <a:srgbClr val="000000"/>
                </a:solidFill>
              </a:rPr>
              <a:t>(5 mins)</a:t>
            </a:r>
            <a:endParaRPr lang="en-GB" sz="2800" i="0">
              <a:solidFill>
                <a:srgbClr val="000000"/>
              </a:solidFill>
              <a:effectLst/>
              <a:cs typeface="Arial"/>
            </a:endParaRPr>
          </a:p>
          <a:p>
            <a:pPr marL="342900" indent="-342900">
              <a:buFont typeface="+mj-lt"/>
              <a:buAutoNum type="arabicPeriod"/>
            </a:pPr>
            <a:r>
              <a:rPr lang="en-GB" sz="2800">
                <a:cs typeface="Arial"/>
              </a:rPr>
              <a:t>Key points</a:t>
            </a:r>
            <a:r>
              <a:rPr lang="en-GB" sz="2800"/>
              <a:t> (2mins)</a:t>
            </a:r>
            <a:endParaRPr lang="en-GB" sz="2800">
              <a:cs typeface="Arial"/>
            </a:endParaRPr>
          </a:p>
          <a:p>
            <a:pPr marL="342900" indent="-342900">
              <a:buFont typeface="+mj-lt"/>
              <a:buAutoNum type="arabicPeriod"/>
            </a:pPr>
            <a:r>
              <a:rPr lang="en-GB" sz="2800">
                <a:cs typeface="Arial"/>
              </a:rPr>
              <a:t>Questions (10mins)</a:t>
            </a:r>
          </a:p>
          <a:p>
            <a:pPr marL="342900" indent="-342900">
              <a:buFont typeface="+mj-lt"/>
              <a:buAutoNum type="arabicPeriod"/>
            </a:pPr>
            <a:endParaRPr lang="en-GB" sz="2800"/>
          </a:p>
        </p:txBody>
      </p:sp>
    </p:spTree>
    <p:extLst>
      <p:ext uri="{BB962C8B-B14F-4D97-AF65-F5344CB8AC3E}">
        <p14:creationId xmlns:p14="http://schemas.microsoft.com/office/powerpoint/2010/main" val="30857793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F163327-E103-1F97-835B-A729B0FE3E85}"/>
              </a:ext>
            </a:extLst>
          </p:cNvPr>
          <p:cNvSpPr>
            <a:spLocks noGrp="1"/>
          </p:cNvSpPr>
          <p:nvPr>
            <p:ph sz="half" idx="2"/>
          </p:nvPr>
        </p:nvSpPr>
        <p:spPr>
          <a:xfrm>
            <a:off x="1815860" y="1278973"/>
            <a:ext cx="8565220" cy="5069897"/>
          </a:xfrm>
        </p:spPr>
        <p:txBody>
          <a:bodyPr lIns="91440" tIns="45720" rIns="91440" bIns="45720" anchor="t">
            <a:normAutofit/>
          </a:bodyPr>
          <a:lstStyle/>
          <a:p>
            <a:pPr marL="342900" indent="-342900">
              <a:buFont typeface="Arial" panose="020B0604020202020204" pitchFamily="34" charset="0"/>
              <a:buChar char="•"/>
            </a:pPr>
            <a:r>
              <a:rPr lang="en-GB" sz="1800" b="1" i="0" u="none" strike="noStrike" dirty="0">
                <a:solidFill>
                  <a:srgbClr val="000000"/>
                </a:solidFill>
                <a:effectLst/>
                <a:latin typeface="Arial" panose="020B0604020202020204" pitchFamily="34" charset="0"/>
              </a:rPr>
              <a:t>Generators – </a:t>
            </a:r>
            <a:r>
              <a:rPr lang="en-GB" sz="1800" b="0" i="0" u="none" strike="noStrike" dirty="0">
                <a:solidFill>
                  <a:srgbClr val="000000"/>
                </a:solidFill>
                <a:effectLst/>
                <a:latin typeface="Arial" panose="020B0604020202020204" pitchFamily="34" charset="0"/>
              </a:rPr>
              <a:t>produce electrical energy (include storage systems)</a:t>
            </a:r>
            <a:r>
              <a:rPr lang="en-US" sz="1800" b="0" i="0" u="none" strike="noStrike" dirty="0">
                <a:solidFill>
                  <a:srgbClr val="000000"/>
                </a:solidFill>
                <a:effectLst/>
                <a:latin typeface="Arial" panose="020B0604020202020204" pitchFamily="34" charset="0"/>
              </a:rPr>
              <a:t>​</a:t>
            </a:r>
            <a:endParaRPr lang="en-US" sz="1400" b="0" i="0" u="none" strike="noStrike" dirty="0">
              <a:solidFill>
                <a:srgbClr val="000000"/>
              </a:solidFill>
              <a:effectLst/>
              <a:latin typeface="Arial" panose="020B0604020202020204" pitchFamily="34" charset="0"/>
            </a:endParaRPr>
          </a:p>
          <a:p>
            <a:pPr marL="342900" indent="-342900">
              <a:buFont typeface="Arial" panose="020B0604020202020204" pitchFamily="34" charset="0"/>
              <a:buChar char="•"/>
            </a:pPr>
            <a:r>
              <a:rPr lang="en-GB" sz="2000" b="1" i="0" dirty="0">
                <a:effectLst/>
              </a:rPr>
              <a:t>Transformers</a:t>
            </a:r>
            <a:r>
              <a:rPr lang="en-GB" sz="2000" b="0" i="0" dirty="0">
                <a:effectLst/>
              </a:rPr>
              <a:t> - </a:t>
            </a:r>
            <a:r>
              <a:rPr lang="en-GB" sz="2000" dirty="0"/>
              <a:t>A</a:t>
            </a:r>
            <a:r>
              <a:rPr lang="en-GB" sz="2000" b="0" i="0" dirty="0">
                <a:effectLst/>
              </a:rPr>
              <a:t> device that either </a:t>
            </a:r>
            <a:r>
              <a:rPr lang="en-GB" sz="2000" dirty="0"/>
              <a:t>increases</a:t>
            </a:r>
            <a:r>
              <a:rPr lang="en-GB" sz="2000" b="0" i="0" dirty="0">
                <a:effectLst/>
              </a:rPr>
              <a:t> (stepping up) or </a:t>
            </a:r>
            <a:r>
              <a:rPr lang="en-GB" sz="2000" dirty="0"/>
              <a:t>reduces</a:t>
            </a:r>
            <a:r>
              <a:rPr lang="en-GB" sz="2000" b="0" i="0" dirty="0">
                <a:effectLst/>
              </a:rPr>
              <a:t> (stepping down) the voltage</a:t>
            </a:r>
            <a:r>
              <a:rPr lang="en-GB" sz="2000" dirty="0"/>
              <a:t> electrical energy is transmitted at</a:t>
            </a:r>
            <a:r>
              <a:rPr lang="en-GB" sz="2000" b="0" i="0" dirty="0">
                <a:effectLst/>
              </a:rPr>
              <a:t>.</a:t>
            </a:r>
            <a:endParaRPr lang="en-GB" sz="2000" b="0" i="0" dirty="0">
              <a:effectLst/>
              <a:cs typeface="Arial"/>
            </a:endParaRPr>
          </a:p>
          <a:p>
            <a:pPr marL="342900" indent="-342900">
              <a:buFont typeface="Arial" panose="020B0604020202020204" pitchFamily="34" charset="0"/>
              <a:buChar char="•"/>
            </a:pPr>
            <a:r>
              <a:rPr lang="en-GB" sz="2000" b="1" i="0" dirty="0">
                <a:effectLst/>
              </a:rPr>
              <a:t>Electrical Cables</a:t>
            </a:r>
            <a:r>
              <a:rPr lang="en-GB" sz="2000" b="0" i="0" dirty="0">
                <a:effectLst/>
              </a:rPr>
              <a:t> - An assembly of one or more electrical conductors</a:t>
            </a:r>
            <a:r>
              <a:rPr lang="en-GB" sz="2000" dirty="0"/>
              <a:t> surrounded by an insulating cover</a:t>
            </a:r>
            <a:r>
              <a:rPr lang="en-GB" sz="2000" b="0" i="0" dirty="0">
                <a:effectLst/>
              </a:rPr>
              <a:t>, usually held together with an overall sheath.</a:t>
            </a:r>
            <a:endParaRPr lang="en-GB" sz="2000" b="0" i="0" dirty="0">
              <a:effectLst/>
              <a:cs typeface="Arial"/>
            </a:endParaRPr>
          </a:p>
          <a:p>
            <a:pPr marL="342900" indent="-342900">
              <a:buFont typeface="Arial" panose="020B0604020202020204" pitchFamily="34" charset="0"/>
              <a:buChar char="•"/>
            </a:pPr>
            <a:r>
              <a:rPr lang="en-GB" sz="2000" b="1" dirty="0">
                <a:cs typeface="Arial"/>
              </a:rPr>
              <a:t>Overhead Lines</a:t>
            </a:r>
            <a:r>
              <a:rPr lang="en-GB" sz="2000" dirty="0">
                <a:cs typeface="Arial"/>
              </a:rPr>
              <a:t> – Conductor wires are suspended from / supported by towers or poles where air is the main insulator.</a:t>
            </a:r>
          </a:p>
          <a:p>
            <a:pPr marL="342900" indent="-342900">
              <a:buFont typeface="Arial" panose="020B0604020202020204" pitchFamily="34" charset="0"/>
              <a:buChar char="•"/>
            </a:pPr>
            <a:r>
              <a:rPr lang="en-GB" sz="2000" b="1" dirty="0"/>
              <a:t>Circuit breakers / Switches</a:t>
            </a:r>
            <a:r>
              <a:rPr lang="en-GB" sz="2000" b="0" i="0" dirty="0">
                <a:effectLst/>
              </a:rPr>
              <a:t> -  </a:t>
            </a:r>
            <a:r>
              <a:rPr lang="en-GB" sz="2000" dirty="0"/>
              <a:t>Are</a:t>
            </a:r>
            <a:r>
              <a:rPr lang="en-GB" sz="2000" b="0" i="0" dirty="0">
                <a:effectLst/>
              </a:rPr>
              <a:t> designed to interrupt or control the flow of electric current</a:t>
            </a:r>
            <a:r>
              <a:rPr lang="en-GB" sz="2000" dirty="0"/>
              <a:t>.</a:t>
            </a:r>
            <a:endParaRPr lang="en-GB" sz="2000" b="0" i="0" dirty="0">
              <a:effectLst/>
              <a:cs typeface="Arial"/>
            </a:endParaRPr>
          </a:p>
          <a:p>
            <a:pPr marL="342900" indent="-342900">
              <a:buFont typeface="Arial" panose="020B0604020202020204" pitchFamily="34" charset="0"/>
              <a:buChar char="•"/>
            </a:pPr>
            <a:r>
              <a:rPr lang="en-GB" sz="2000" b="1" i="0" dirty="0">
                <a:effectLst/>
              </a:rPr>
              <a:t>Substations</a:t>
            </a:r>
            <a:r>
              <a:rPr lang="en-GB" sz="2000" b="0" i="0" dirty="0">
                <a:effectLst/>
              </a:rPr>
              <a:t> -</a:t>
            </a:r>
            <a:r>
              <a:rPr lang="en-GB" sz="2000" dirty="0"/>
              <a:t> A</a:t>
            </a:r>
            <a:r>
              <a:rPr lang="en-GB" sz="2000" b="0" i="0" dirty="0">
                <a:solidFill>
                  <a:srgbClr val="040C28"/>
                </a:solidFill>
                <a:effectLst/>
              </a:rPr>
              <a:t> high-voltage electric system facility</a:t>
            </a:r>
            <a:r>
              <a:rPr lang="en-GB" sz="2000" b="0" i="0" dirty="0">
                <a:solidFill>
                  <a:srgbClr val="1F1F1F"/>
                </a:solidFill>
                <a:effectLst/>
              </a:rPr>
              <a:t>. It is used to switch generators, equipment, and circuits or lines in and out of a system. It is </a:t>
            </a:r>
            <a:r>
              <a:rPr lang="en-GB" sz="2000" dirty="0">
                <a:solidFill>
                  <a:srgbClr val="1F1F1F"/>
                </a:solidFill>
              </a:rPr>
              <a:t>also </a:t>
            </a:r>
            <a:r>
              <a:rPr lang="en-GB" sz="2000" b="0" i="0" dirty="0">
                <a:solidFill>
                  <a:srgbClr val="1F1F1F"/>
                </a:solidFill>
                <a:effectLst/>
              </a:rPr>
              <a:t>used to change</a:t>
            </a:r>
            <a:r>
              <a:rPr lang="en-GB" sz="2000" dirty="0">
                <a:solidFill>
                  <a:srgbClr val="1F1F1F"/>
                </a:solidFill>
              </a:rPr>
              <a:t> AC</a:t>
            </a:r>
            <a:r>
              <a:rPr lang="en-GB" sz="2000" b="0" i="0" dirty="0">
                <a:solidFill>
                  <a:srgbClr val="1F1F1F"/>
                </a:solidFill>
                <a:effectLst/>
              </a:rPr>
              <a:t> voltages from one level to another, and/or change alternating current to direct current or direct current to alternating current.</a:t>
            </a:r>
            <a:endParaRPr lang="en-GB" sz="2000" dirty="0"/>
          </a:p>
          <a:p>
            <a:pPr marL="342900" indent="-342900">
              <a:buFont typeface="Arial" panose="020B0604020202020204" pitchFamily="34" charset="0"/>
              <a:buChar char="•"/>
            </a:pPr>
            <a:endParaRPr lang="en-GB" sz="1800" dirty="0"/>
          </a:p>
        </p:txBody>
      </p:sp>
      <p:sp>
        <p:nvSpPr>
          <p:cNvPr id="2" name="Title 1">
            <a:extLst>
              <a:ext uri="{FF2B5EF4-FFF2-40B4-BE49-F238E27FC236}">
                <a16:creationId xmlns:a16="http://schemas.microsoft.com/office/drawing/2014/main" id="{9F8CD929-9BA9-EA63-C289-BDE473C41614}"/>
              </a:ext>
            </a:extLst>
          </p:cNvPr>
          <p:cNvSpPr>
            <a:spLocks noGrp="1"/>
          </p:cNvSpPr>
          <p:nvPr>
            <p:ph type="title"/>
          </p:nvPr>
        </p:nvSpPr>
        <p:spPr>
          <a:xfrm>
            <a:off x="838200" y="159851"/>
            <a:ext cx="10515600" cy="623923"/>
          </a:xfrm>
        </p:spPr>
        <p:txBody>
          <a:bodyPr lIns="91440" tIns="45720" rIns="91440" bIns="45720">
            <a:normAutofit/>
          </a:bodyPr>
          <a:lstStyle/>
          <a:p>
            <a:pPr algn="ctr"/>
            <a:r>
              <a:rPr lang="en-GB"/>
              <a:t>The core components</a:t>
            </a:r>
            <a:r>
              <a:rPr lang="en-GB" i="0">
                <a:effectLst/>
              </a:rPr>
              <a:t> </a:t>
            </a:r>
            <a:r>
              <a:rPr lang="en-GB"/>
              <a:t>of a power system </a:t>
            </a:r>
            <a:endParaRPr lang="en-US"/>
          </a:p>
        </p:txBody>
      </p:sp>
    </p:spTree>
    <p:extLst>
      <p:ext uri="{BB962C8B-B14F-4D97-AF65-F5344CB8AC3E}">
        <p14:creationId xmlns:p14="http://schemas.microsoft.com/office/powerpoint/2010/main" val="27040879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E12CB8A5-F4D6-9484-8945-A316EE6CE5D9}"/>
              </a:ext>
            </a:extLst>
          </p:cNvPr>
          <p:cNvGraphicFramePr>
            <a:graphicFrameLocks noGrp="1"/>
          </p:cNvGraphicFramePr>
          <p:nvPr>
            <p:ph idx="13"/>
            <p:extLst>
              <p:ext uri="{D42A27DB-BD31-4B8C-83A1-F6EECF244321}">
                <p14:modId xmlns:p14="http://schemas.microsoft.com/office/powerpoint/2010/main" val="3158380569"/>
              </p:ext>
            </p:extLst>
          </p:nvPr>
        </p:nvGraphicFramePr>
        <p:xfrm>
          <a:off x="838200" y="1017588"/>
          <a:ext cx="11133137" cy="5400040"/>
        </p:xfrm>
        <a:graphic>
          <a:graphicData uri="http://schemas.openxmlformats.org/drawingml/2006/table">
            <a:tbl>
              <a:tblPr firstRow="1" bandRow="1">
                <a:tableStyleId>{5C22544A-7EE6-4342-B048-85BDC9FD1C3A}</a:tableStyleId>
              </a:tblPr>
              <a:tblGrid>
                <a:gridCol w="4389437">
                  <a:extLst>
                    <a:ext uri="{9D8B030D-6E8A-4147-A177-3AD203B41FA5}">
                      <a16:colId xmlns:a16="http://schemas.microsoft.com/office/drawing/2014/main" val="1370232642"/>
                    </a:ext>
                  </a:extLst>
                </a:gridCol>
                <a:gridCol w="6743700">
                  <a:extLst>
                    <a:ext uri="{9D8B030D-6E8A-4147-A177-3AD203B41FA5}">
                      <a16:colId xmlns:a16="http://schemas.microsoft.com/office/drawing/2014/main" val="270496770"/>
                    </a:ext>
                  </a:extLst>
                </a:gridCol>
              </a:tblGrid>
              <a:tr h="370840">
                <a:tc>
                  <a:txBody>
                    <a:bodyPr/>
                    <a:lstStyle/>
                    <a:p>
                      <a:r>
                        <a:rPr lang="en-GB"/>
                        <a:t>Consideration</a:t>
                      </a:r>
                    </a:p>
                  </a:txBody>
                  <a:tcPr/>
                </a:tc>
                <a:tc>
                  <a:txBody>
                    <a:bodyPr/>
                    <a:lstStyle/>
                    <a:p>
                      <a:r>
                        <a:rPr lang="en-GB"/>
                        <a:t>Notes</a:t>
                      </a:r>
                    </a:p>
                  </a:txBody>
                  <a:tcPr/>
                </a:tc>
                <a:extLst>
                  <a:ext uri="{0D108BD9-81ED-4DB2-BD59-A6C34878D82A}">
                    <a16:rowId xmlns:a16="http://schemas.microsoft.com/office/drawing/2014/main" val="3729243815"/>
                  </a:ext>
                </a:extLst>
              </a:tr>
              <a:tr h="370840">
                <a:tc>
                  <a:txBody>
                    <a:bodyPr/>
                    <a:lstStyle/>
                    <a:p>
                      <a:r>
                        <a:rPr lang="en-GB"/>
                        <a:t>Power and energy transmission scale – size and distance of transmission</a:t>
                      </a:r>
                    </a:p>
                  </a:txBody>
                  <a:tcPr/>
                </a:tc>
                <a:tc>
                  <a:txBody>
                    <a:bodyPr/>
                    <a:lstStyle/>
                    <a:p>
                      <a:r>
                        <a:rPr lang="en-GB"/>
                        <a:t>Affects voltage level choice based on the amount of current (power is a function of voltage and current) and hence the heat losses generated by the electrical resistance of the components</a:t>
                      </a:r>
                    </a:p>
                  </a:txBody>
                  <a:tcPr/>
                </a:tc>
                <a:extLst>
                  <a:ext uri="{0D108BD9-81ED-4DB2-BD59-A6C34878D82A}">
                    <a16:rowId xmlns:a16="http://schemas.microsoft.com/office/drawing/2014/main" val="2363040877"/>
                  </a:ext>
                </a:extLst>
              </a:tr>
              <a:tr h="370840">
                <a:tc>
                  <a:txBody>
                    <a:bodyPr/>
                    <a:lstStyle/>
                    <a:p>
                      <a:r>
                        <a:rPr lang="en-GB"/>
                        <a:t>Voltage limits</a:t>
                      </a:r>
                    </a:p>
                  </a:txBody>
                  <a:tcPr/>
                </a:tc>
                <a:tc>
                  <a:txBody>
                    <a:bodyPr/>
                    <a:lstStyle/>
                    <a:p>
                      <a:r>
                        <a:rPr lang="en-GB"/>
                        <a:t>There are upper and lower limits you have to maintain, both when under load and when there is very light or no load.</a:t>
                      </a:r>
                    </a:p>
                    <a:p>
                      <a:pPr lvl="0">
                        <a:buNone/>
                      </a:pPr>
                      <a:r>
                        <a:rPr lang="en-GB"/>
                        <a:t>Voltages can rise along cables under light/ no load</a:t>
                      </a:r>
                    </a:p>
                  </a:txBody>
                  <a:tcPr/>
                </a:tc>
                <a:extLst>
                  <a:ext uri="{0D108BD9-81ED-4DB2-BD59-A6C34878D82A}">
                    <a16:rowId xmlns:a16="http://schemas.microsoft.com/office/drawing/2014/main" val="3695203882"/>
                  </a:ext>
                </a:extLst>
              </a:tr>
              <a:tr h="370840">
                <a:tc>
                  <a:txBody>
                    <a:bodyPr/>
                    <a:lstStyle/>
                    <a:p>
                      <a:r>
                        <a:rPr lang="en-GB"/>
                        <a:t>Fault current level</a:t>
                      </a:r>
                    </a:p>
                  </a:txBody>
                  <a:tcPr/>
                </a:tc>
                <a:tc>
                  <a:txBody>
                    <a:bodyPr/>
                    <a:lstStyle/>
                    <a:p>
                      <a:r>
                        <a:rPr lang="en-GB"/>
                        <a:t>When there is a fault on the system very high currents can flow. This property of electrical systems is used to very quickly and safely identify and isolate faulty equipment. Equipment has limits to the amount of current that can be switched.   </a:t>
                      </a:r>
                    </a:p>
                  </a:txBody>
                  <a:tcPr/>
                </a:tc>
                <a:extLst>
                  <a:ext uri="{0D108BD9-81ED-4DB2-BD59-A6C34878D82A}">
                    <a16:rowId xmlns:a16="http://schemas.microsoft.com/office/drawing/2014/main" val="2186735583"/>
                  </a:ext>
                </a:extLst>
              </a:tr>
              <a:tr h="370839">
                <a:tc>
                  <a:txBody>
                    <a:bodyPr/>
                    <a:lstStyle/>
                    <a:p>
                      <a:pPr lvl="0">
                        <a:buNone/>
                      </a:pPr>
                      <a:r>
                        <a:rPr lang="en-GB"/>
                        <a:t>Installation</a:t>
                      </a:r>
                    </a:p>
                  </a:txBody>
                  <a:tcPr/>
                </a:tc>
                <a:tc>
                  <a:txBody>
                    <a:bodyPr/>
                    <a:lstStyle/>
                    <a:p>
                      <a:pPr lvl="0">
                        <a:buNone/>
                      </a:pPr>
                      <a:r>
                        <a:rPr lang="en-GB"/>
                        <a:t>Can you get the equipment to site?</a:t>
                      </a:r>
                    </a:p>
                    <a:p>
                      <a:pPr lvl="0">
                        <a:buNone/>
                      </a:pPr>
                      <a:r>
                        <a:rPr lang="en-GB"/>
                        <a:t>Are there suitable routes for circuits (tower locations, space for cables etc)</a:t>
                      </a:r>
                    </a:p>
                    <a:p>
                      <a:pPr lvl="0">
                        <a:buNone/>
                      </a:pPr>
                      <a:r>
                        <a:rPr lang="en-GB"/>
                        <a:t>Cost of installation – indoor v outdoor</a:t>
                      </a:r>
                    </a:p>
                    <a:p>
                      <a:pPr lvl="0">
                        <a:buNone/>
                      </a:pPr>
                      <a:r>
                        <a:rPr lang="en-GB"/>
                        <a:t>Enviromental issues – flooding, proximity of trees</a:t>
                      </a:r>
                    </a:p>
                    <a:p>
                      <a:pPr lvl="0">
                        <a:buNone/>
                      </a:pPr>
                      <a:r>
                        <a:rPr lang="en-GB"/>
                        <a:t>Proximity to public and other infrastructure</a:t>
                      </a:r>
                    </a:p>
                    <a:p>
                      <a:pPr lvl="0">
                        <a:buNone/>
                      </a:pPr>
                      <a:endParaRPr lang="en-GB"/>
                    </a:p>
                  </a:txBody>
                  <a:tcPr/>
                </a:tc>
                <a:extLst>
                  <a:ext uri="{0D108BD9-81ED-4DB2-BD59-A6C34878D82A}">
                    <a16:rowId xmlns:a16="http://schemas.microsoft.com/office/drawing/2014/main" val="2114233652"/>
                  </a:ext>
                </a:extLst>
              </a:tr>
            </a:tbl>
          </a:graphicData>
        </a:graphic>
      </p:graphicFrame>
      <p:sp>
        <p:nvSpPr>
          <p:cNvPr id="3" name="Content Placeholder 2">
            <a:extLst>
              <a:ext uri="{FF2B5EF4-FFF2-40B4-BE49-F238E27FC236}">
                <a16:creationId xmlns:a16="http://schemas.microsoft.com/office/drawing/2014/main" id="{29C46BE6-C9E4-7E66-7AB8-1FEDC81C6A76}"/>
              </a:ext>
            </a:extLst>
          </p:cNvPr>
          <p:cNvSpPr>
            <a:spLocks noGrp="1"/>
          </p:cNvSpPr>
          <p:nvPr>
            <p:ph sz="quarter" idx="14"/>
          </p:nvPr>
        </p:nvSpPr>
        <p:spPr/>
        <p:txBody>
          <a:bodyPr lIns="91440" tIns="45720" rIns="91440" bIns="45720" anchor="t"/>
          <a:lstStyle/>
          <a:p>
            <a:r>
              <a:rPr lang="en-GB">
                <a:cs typeface="Arial"/>
              </a:rPr>
              <a:t>Key Considerations</a:t>
            </a:r>
            <a:endParaRPr lang="en-GB"/>
          </a:p>
        </p:txBody>
      </p:sp>
    </p:spTree>
    <p:extLst>
      <p:ext uri="{BB962C8B-B14F-4D97-AF65-F5344CB8AC3E}">
        <p14:creationId xmlns:p14="http://schemas.microsoft.com/office/powerpoint/2010/main" val="21914956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7EAC90E4-E1B9-1175-30D5-8B64C2D001B4}"/>
              </a:ext>
            </a:extLst>
          </p:cNvPr>
          <p:cNvGraphicFramePr>
            <a:graphicFrameLocks noGrp="1"/>
          </p:cNvGraphicFramePr>
          <p:nvPr>
            <p:ph idx="13"/>
            <p:extLst>
              <p:ext uri="{D42A27DB-BD31-4B8C-83A1-F6EECF244321}">
                <p14:modId xmlns:p14="http://schemas.microsoft.com/office/powerpoint/2010/main" val="47333093"/>
              </p:ext>
            </p:extLst>
          </p:nvPr>
        </p:nvGraphicFramePr>
        <p:xfrm>
          <a:off x="838200" y="1017588"/>
          <a:ext cx="11133138" cy="51593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Content Placeholder 4">
            <a:extLst>
              <a:ext uri="{FF2B5EF4-FFF2-40B4-BE49-F238E27FC236}">
                <a16:creationId xmlns:a16="http://schemas.microsoft.com/office/drawing/2014/main" id="{0E63D995-93AA-316D-B854-2A3CF8A57344}"/>
              </a:ext>
            </a:extLst>
          </p:cNvPr>
          <p:cNvSpPr>
            <a:spLocks noGrp="1"/>
          </p:cNvSpPr>
          <p:nvPr>
            <p:ph sz="quarter" idx="14"/>
          </p:nvPr>
        </p:nvSpPr>
        <p:spPr/>
        <p:txBody>
          <a:bodyPr lIns="91440" tIns="45720" rIns="91440" bIns="45720" anchor="t"/>
          <a:lstStyle/>
          <a:p>
            <a:r>
              <a:rPr lang="en-US">
                <a:cs typeface="Arial"/>
              </a:rPr>
              <a:t>Voltage Level Considerations</a:t>
            </a:r>
            <a:endParaRPr lang="en-US"/>
          </a:p>
        </p:txBody>
      </p:sp>
    </p:spTree>
    <p:extLst>
      <p:ext uri="{BB962C8B-B14F-4D97-AF65-F5344CB8AC3E}">
        <p14:creationId xmlns:p14="http://schemas.microsoft.com/office/powerpoint/2010/main" val="16422718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F5C6B-A160-E1C1-E1A4-C0129AFA97FE}"/>
              </a:ext>
            </a:extLst>
          </p:cNvPr>
          <p:cNvSpPr>
            <a:spLocks noGrp="1"/>
          </p:cNvSpPr>
          <p:nvPr>
            <p:ph type="title"/>
          </p:nvPr>
        </p:nvSpPr>
        <p:spPr>
          <a:xfrm>
            <a:off x="839788" y="205274"/>
            <a:ext cx="10462196" cy="1047454"/>
          </a:xfrm>
        </p:spPr>
        <p:txBody>
          <a:bodyPr lIns="91440" tIns="45720" rIns="91440" bIns="45720" anchor="t"/>
          <a:lstStyle/>
          <a:p>
            <a:pPr algn="ctr"/>
            <a:r>
              <a:rPr lang="en-GB" b="1" i="0">
                <a:solidFill>
                  <a:srgbClr val="000000"/>
                </a:solidFill>
                <a:effectLst/>
              </a:rPr>
              <a:t>Decisions </a:t>
            </a:r>
            <a:r>
              <a:rPr lang="en-GB">
                <a:solidFill>
                  <a:srgbClr val="000000"/>
                </a:solidFill>
              </a:rPr>
              <a:t>are unique to the </a:t>
            </a:r>
            <a:r>
              <a:rPr lang="en-GB" b="1" i="0">
                <a:solidFill>
                  <a:srgbClr val="000000"/>
                </a:solidFill>
                <a:effectLst/>
              </a:rPr>
              <a:t>context </a:t>
            </a:r>
            <a:endParaRPr lang="en-GB">
              <a:cs typeface="Arial"/>
            </a:endParaRPr>
          </a:p>
        </p:txBody>
      </p:sp>
      <p:sp>
        <p:nvSpPr>
          <p:cNvPr id="4" name="Text Placeholder 3">
            <a:extLst>
              <a:ext uri="{FF2B5EF4-FFF2-40B4-BE49-F238E27FC236}">
                <a16:creationId xmlns:a16="http://schemas.microsoft.com/office/drawing/2014/main" id="{EB971C41-C269-5ABE-837E-5F32BC5EA61F}"/>
              </a:ext>
            </a:extLst>
          </p:cNvPr>
          <p:cNvSpPr>
            <a:spLocks noGrp="1"/>
          </p:cNvSpPr>
          <p:nvPr>
            <p:ph type="body" sz="half" idx="2"/>
          </p:nvPr>
        </p:nvSpPr>
        <p:spPr>
          <a:xfrm>
            <a:off x="839788" y="1277515"/>
            <a:ext cx="9611293" cy="5375211"/>
          </a:xfrm>
        </p:spPr>
        <p:txBody>
          <a:bodyPr lIns="91440" tIns="45720" rIns="91440" bIns="45720" anchor="t"/>
          <a:lstStyle/>
          <a:p>
            <a:pPr marL="342900" indent="-342900">
              <a:buFont typeface="Arial" panose="020B0604020202020204" pitchFamily="34" charset="0"/>
              <a:buChar char="•"/>
            </a:pPr>
            <a:r>
              <a:rPr lang="en-GB" sz="2400" dirty="0">
                <a:solidFill>
                  <a:srgbClr val="000000"/>
                </a:solidFill>
                <a:cs typeface="Arial"/>
              </a:rPr>
              <a:t>There is no magic bullet and there is no universal answer– a solution that may have worked in one circumstance may not work in another </a:t>
            </a:r>
            <a:endParaRPr lang="en-GB" sz="2200" dirty="0">
              <a:solidFill>
                <a:srgbClr val="000000"/>
              </a:solidFill>
            </a:endParaRPr>
          </a:p>
          <a:p>
            <a:pPr marL="342900" indent="-342900">
              <a:buFont typeface="Arial" panose="020B0604020202020204" pitchFamily="34" charset="0"/>
              <a:buChar char="•"/>
            </a:pPr>
            <a:r>
              <a:rPr lang="en-GB" sz="2400" dirty="0">
                <a:solidFill>
                  <a:srgbClr val="000000"/>
                </a:solidFill>
              </a:rPr>
              <a:t>Unique environmental</a:t>
            </a:r>
            <a:r>
              <a:rPr lang="en-GB" sz="2400" b="0" i="0" dirty="0">
                <a:solidFill>
                  <a:srgbClr val="000000"/>
                </a:solidFill>
                <a:effectLst/>
              </a:rPr>
              <a:t> and ecological impacts </a:t>
            </a:r>
            <a:r>
              <a:rPr lang="en-GB" sz="2400" dirty="0">
                <a:solidFill>
                  <a:srgbClr val="000000"/>
                </a:solidFill>
              </a:rPr>
              <a:t>must be considered</a:t>
            </a:r>
            <a:endParaRPr lang="en-GB" dirty="0"/>
          </a:p>
          <a:p>
            <a:pPr marL="342900" indent="-342900">
              <a:buFont typeface="Arial" panose="020B0604020202020204" pitchFamily="34" charset="0"/>
              <a:buChar char="•"/>
            </a:pPr>
            <a:r>
              <a:rPr lang="en-GB" sz="2400" dirty="0">
                <a:solidFill>
                  <a:srgbClr val="000000"/>
                </a:solidFill>
                <a:cs typeface="Arial"/>
              </a:rPr>
              <a:t>Every kilometre of a circuit is different and will require assessment</a:t>
            </a:r>
            <a:endParaRPr lang="en-GB" sz="2200" dirty="0">
              <a:solidFill>
                <a:srgbClr val="000000"/>
              </a:solidFill>
            </a:endParaRPr>
          </a:p>
          <a:p>
            <a:pPr marL="342900" indent="-342900">
              <a:buFont typeface="Arial" panose="020B0604020202020204" pitchFamily="34" charset="0"/>
              <a:buChar char="•"/>
            </a:pPr>
            <a:r>
              <a:rPr lang="en-GB" sz="2400" b="0" i="0" dirty="0">
                <a:solidFill>
                  <a:srgbClr val="000000"/>
                </a:solidFill>
                <a:effectLst/>
              </a:rPr>
              <a:t>Network operators </a:t>
            </a:r>
            <a:r>
              <a:rPr lang="en-GB" sz="2400" dirty="0">
                <a:solidFill>
                  <a:srgbClr val="000000"/>
                </a:solidFill>
              </a:rPr>
              <a:t>are already considering these factors when making decisions</a:t>
            </a:r>
            <a:endParaRPr lang="en-GB" sz="2400" dirty="0">
              <a:solidFill>
                <a:srgbClr val="000000"/>
              </a:solidFill>
              <a:cs typeface="Arial"/>
            </a:endParaRPr>
          </a:p>
          <a:p>
            <a:pPr lvl="1"/>
            <a:r>
              <a:rPr lang="en-GB" sz="2200" dirty="0">
                <a:cs typeface="Arial" panose="020B0604020202020204"/>
              </a:rPr>
              <a:t> </a:t>
            </a:r>
          </a:p>
          <a:p>
            <a:pPr marL="800100" lvl="1" indent="-342900">
              <a:buChar char="•"/>
            </a:pPr>
            <a:endParaRPr lang="en-GB" sz="2200" dirty="0">
              <a:cs typeface="Arial" panose="020B0604020202020204"/>
            </a:endParaRPr>
          </a:p>
        </p:txBody>
      </p:sp>
    </p:spTree>
    <p:extLst>
      <p:ext uri="{BB962C8B-B14F-4D97-AF65-F5344CB8AC3E}">
        <p14:creationId xmlns:p14="http://schemas.microsoft.com/office/powerpoint/2010/main" val="7175299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E09D22-4161-1D57-F098-914BC97BD667}"/>
              </a:ext>
            </a:extLst>
          </p:cNvPr>
          <p:cNvSpPr>
            <a:spLocks noGrp="1"/>
          </p:cNvSpPr>
          <p:nvPr>
            <p:ph type="title"/>
          </p:nvPr>
        </p:nvSpPr>
        <p:spPr>
          <a:xfrm>
            <a:off x="839788" y="205274"/>
            <a:ext cx="9566084" cy="1735494"/>
          </a:xfrm>
        </p:spPr>
        <p:txBody>
          <a:bodyPr lIns="91440" tIns="45720" rIns="91440" bIns="45720" anchor="t"/>
          <a:lstStyle/>
          <a:p>
            <a:pPr algn="ctr"/>
            <a:r>
              <a:rPr lang="en-GB" sz="3600" b="1" i="0">
                <a:solidFill>
                  <a:srgbClr val="000000"/>
                </a:solidFill>
                <a:effectLst/>
              </a:rPr>
              <a:t>There are </a:t>
            </a:r>
            <a:r>
              <a:rPr lang="en-GB">
                <a:solidFill>
                  <a:srgbClr val="000000"/>
                </a:solidFill>
              </a:rPr>
              <a:t>pros</a:t>
            </a:r>
            <a:r>
              <a:rPr lang="en-GB" sz="3600" b="1" i="0">
                <a:solidFill>
                  <a:srgbClr val="000000"/>
                </a:solidFill>
                <a:effectLst/>
              </a:rPr>
              <a:t> and cons to all decisions</a:t>
            </a:r>
            <a:r>
              <a:rPr lang="en-GB" sz="3600"/>
              <a:t>- </a:t>
            </a:r>
            <a:r>
              <a:rPr lang="en-GB"/>
              <a:t>Cable v Overhead line case study</a:t>
            </a:r>
          </a:p>
        </p:txBody>
      </p:sp>
      <p:graphicFrame>
        <p:nvGraphicFramePr>
          <p:cNvPr id="6" name="Content Placeholder 5">
            <a:extLst>
              <a:ext uri="{FF2B5EF4-FFF2-40B4-BE49-F238E27FC236}">
                <a16:creationId xmlns:a16="http://schemas.microsoft.com/office/drawing/2014/main" id="{ACE6E93B-71FF-E6A8-178B-547152DC8A07}"/>
              </a:ext>
            </a:extLst>
          </p:cNvPr>
          <p:cNvGraphicFramePr>
            <a:graphicFrameLocks noGrp="1"/>
          </p:cNvGraphicFramePr>
          <p:nvPr>
            <p:ph idx="1"/>
            <p:extLst>
              <p:ext uri="{D42A27DB-BD31-4B8C-83A1-F6EECF244321}">
                <p14:modId xmlns:p14="http://schemas.microsoft.com/office/powerpoint/2010/main" val="2442088971"/>
              </p:ext>
            </p:extLst>
          </p:nvPr>
        </p:nvGraphicFramePr>
        <p:xfrm>
          <a:off x="1191248" y="1418038"/>
          <a:ext cx="10048200" cy="4851400"/>
        </p:xfrm>
        <a:graphic>
          <a:graphicData uri="http://schemas.openxmlformats.org/drawingml/2006/table">
            <a:tbl>
              <a:tblPr firstRow="1" bandRow="1">
                <a:tableStyleId>{5C22544A-7EE6-4342-B048-85BDC9FD1C3A}</a:tableStyleId>
              </a:tblPr>
              <a:tblGrid>
                <a:gridCol w="1474584">
                  <a:extLst>
                    <a:ext uri="{9D8B030D-6E8A-4147-A177-3AD203B41FA5}">
                      <a16:colId xmlns:a16="http://schemas.microsoft.com/office/drawing/2014/main" val="539216043"/>
                    </a:ext>
                  </a:extLst>
                </a:gridCol>
                <a:gridCol w="4241799">
                  <a:extLst>
                    <a:ext uri="{9D8B030D-6E8A-4147-A177-3AD203B41FA5}">
                      <a16:colId xmlns:a16="http://schemas.microsoft.com/office/drawing/2014/main" val="4270621983"/>
                    </a:ext>
                  </a:extLst>
                </a:gridCol>
                <a:gridCol w="4331817">
                  <a:extLst>
                    <a:ext uri="{9D8B030D-6E8A-4147-A177-3AD203B41FA5}">
                      <a16:colId xmlns:a16="http://schemas.microsoft.com/office/drawing/2014/main" val="3910311228"/>
                    </a:ext>
                  </a:extLst>
                </a:gridCol>
              </a:tblGrid>
              <a:tr h="370840">
                <a:tc>
                  <a:txBody>
                    <a:bodyPr/>
                    <a:lstStyle/>
                    <a:p>
                      <a:pPr lvl="0">
                        <a:buNone/>
                      </a:pPr>
                      <a:endParaRPr lang="en-GB" sz="1200"/>
                    </a:p>
                  </a:txBody>
                  <a:tcPr/>
                </a:tc>
                <a:tc>
                  <a:txBody>
                    <a:bodyPr/>
                    <a:lstStyle/>
                    <a:p>
                      <a:r>
                        <a:rPr lang="en-GB" sz="1200"/>
                        <a:t>Cable </a:t>
                      </a:r>
                    </a:p>
                  </a:txBody>
                  <a:tcPr/>
                </a:tc>
                <a:tc>
                  <a:txBody>
                    <a:bodyPr/>
                    <a:lstStyle/>
                    <a:p>
                      <a:r>
                        <a:rPr lang="en-GB" sz="1200"/>
                        <a:t>Overhead line </a:t>
                      </a:r>
                    </a:p>
                  </a:txBody>
                  <a:tcPr/>
                </a:tc>
                <a:extLst>
                  <a:ext uri="{0D108BD9-81ED-4DB2-BD59-A6C34878D82A}">
                    <a16:rowId xmlns:a16="http://schemas.microsoft.com/office/drawing/2014/main" val="2599509496"/>
                  </a:ext>
                </a:extLst>
              </a:tr>
              <a:tr h="370840">
                <a:tc>
                  <a:txBody>
                    <a:bodyPr/>
                    <a:lstStyle/>
                    <a:p>
                      <a:pPr lvl="0">
                        <a:buNone/>
                      </a:pPr>
                      <a:r>
                        <a:rPr lang="en-GB" sz="1200"/>
                        <a:t>Route selection</a:t>
                      </a:r>
                    </a:p>
                  </a:txBody>
                  <a:tcPr/>
                </a:tc>
                <a:tc>
                  <a:txBody>
                    <a:bodyPr/>
                    <a:lstStyle/>
                    <a:p>
                      <a:r>
                        <a:rPr lang="en-GB" sz="1200" b="1"/>
                        <a:t>Challenging</a:t>
                      </a:r>
                    </a:p>
                    <a:p>
                      <a:pPr lvl="0">
                        <a:buNone/>
                      </a:pPr>
                      <a:r>
                        <a:rPr lang="en-GB" sz="1200"/>
                        <a:t>Route is critical – ground type, slopes, width of trench </a:t>
                      </a:r>
                    </a:p>
                    <a:p>
                      <a:pPr lvl="0">
                        <a:buNone/>
                      </a:pPr>
                      <a:r>
                        <a:rPr lang="en-GB" sz="1200"/>
                        <a:t>Ground type affects heat dissipation (as does proximity of adjacent cables)</a:t>
                      </a:r>
                      <a:endParaRPr lang="en-GB" sz="1600"/>
                    </a:p>
                    <a:p>
                      <a:pPr lvl="0">
                        <a:buNone/>
                      </a:pPr>
                      <a:r>
                        <a:rPr lang="en-GB" sz="1200"/>
                        <a:t>Separation to reduce risk of failure impact</a:t>
                      </a:r>
                    </a:p>
                    <a:p>
                      <a:pPr lvl="0">
                        <a:buNone/>
                      </a:pPr>
                      <a:r>
                        <a:rPr lang="en-GB" sz="1200"/>
                        <a:t>Bending radius of cable affects route choice </a:t>
                      </a:r>
                    </a:p>
                    <a:p>
                      <a:pPr lvl="0">
                        <a:buNone/>
                      </a:pPr>
                      <a:r>
                        <a:rPr lang="en-GB" sz="1200"/>
                        <a:t>Enviromental impact – size of trench etc </a:t>
                      </a:r>
                    </a:p>
                  </a:txBody>
                  <a:tcPr/>
                </a:tc>
                <a:tc>
                  <a:txBody>
                    <a:bodyPr/>
                    <a:lstStyle/>
                    <a:p>
                      <a:r>
                        <a:rPr lang="en-GB" sz="1200" b="1"/>
                        <a:t>Easier to plan</a:t>
                      </a:r>
                    </a:p>
                    <a:p>
                      <a:pPr lvl="0">
                        <a:buNone/>
                      </a:pPr>
                      <a:r>
                        <a:rPr lang="en-GB" sz="1200"/>
                        <a:t>Straighter lines are easier – fewer strain towers</a:t>
                      </a:r>
                    </a:p>
                    <a:p>
                      <a:pPr lvl="0">
                        <a:buNone/>
                      </a:pPr>
                      <a:r>
                        <a:rPr lang="en-GB" sz="1200"/>
                        <a:t>Single v double circuit routes</a:t>
                      </a:r>
                    </a:p>
                    <a:p>
                      <a:pPr lvl="0">
                        <a:buNone/>
                      </a:pPr>
                      <a:r>
                        <a:rPr lang="en-GB" sz="1200"/>
                        <a:t>Tower style and foundation/footing needs</a:t>
                      </a:r>
                    </a:p>
                    <a:p>
                      <a:pPr lvl="0">
                        <a:buNone/>
                      </a:pPr>
                      <a:r>
                        <a:rPr lang="en-GB" sz="1200"/>
                        <a:t>Avoidance of wooded areas – clearances for safety and reliability</a:t>
                      </a:r>
                    </a:p>
                  </a:txBody>
                  <a:tcPr/>
                </a:tc>
                <a:extLst>
                  <a:ext uri="{0D108BD9-81ED-4DB2-BD59-A6C34878D82A}">
                    <a16:rowId xmlns:a16="http://schemas.microsoft.com/office/drawing/2014/main" val="262077276"/>
                  </a:ext>
                </a:extLst>
              </a:tr>
              <a:tr h="370840">
                <a:tc>
                  <a:txBody>
                    <a:bodyPr/>
                    <a:lstStyle/>
                    <a:p>
                      <a:pPr lvl="0">
                        <a:buNone/>
                      </a:pPr>
                      <a:r>
                        <a:rPr lang="en-GB" sz="1200"/>
                        <a:t>Installation</a:t>
                      </a:r>
                    </a:p>
                  </a:txBody>
                  <a:tcPr/>
                </a:tc>
                <a:tc>
                  <a:txBody>
                    <a:bodyPr/>
                    <a:lstStyle/>
                    <a:p>
                      <a:r>
                        <a:rPr lang="en-GB" sz="1200" b="1" dirty="0"/>
                        <a:t>High Impact</a:t>
                      </a:r>
                    </a:p>
                    <a:p>
                      <a:pPr lvl="0">
                        <a:buNone/>
                      </a:pPr>
                      <a:r>
                        <a:rPr lang="en-GB" sz="1200" dirty="0"/>
                        <a:t>Excavation of multiple trenches (even with ploughing) along entire route</a:t>
                      </a:r>
                    </a:p>
                    <a:p>
                      <a:pPr lvl="0">
                        <a:buNone/>
                      </a:pPr>
                      <a:r>
                        <a:rPr lang="en-GB" sz="1200" dirty="0"/>
                        <a:t>Higher voltages impact land above </a:t>
                      </a:r>
                    </a:p>
                    <a:p>
                      <a:pPr lvl="0" algn="l">
                        <a:lnSpc>
                          <a:spcPct val="100000"/>
                        </a:lnSpc>
                        <a:spcBef>
                          <a:spcPts val="0"/>
                        </a:spcBef>
                        <a:spcAft>
                          <a:spcPts val="0"/>
                        </a:spcAft>
                        <a:buNone/>
                      </a:pPr>
                      <a:r>
                        <a:rPr lang="en-GB" sz="1200" b="0" i="0" u="none" strike="noStrike" noProof="0" dirty="0">
                          <a:solidFill>
                            <a:srgbClr val="000000"/>
                          </a:solidFill>
                          <a:latin typeface="Arial"/>
                        </a:rPr>
                        <a:t>Can be installed in roads – route length and access / </a:t>
                      </a:r>
                      <a:r>
                        <a:rPr lang="en-GB" sz="1200" b="0" i="0" u="none" strike="noStrike" noProof="0" dirty="0" err="1">
                          <a:solidFill>
                            <a:srgbClr val="000000"/>
                          </a:solidFill>
                          <a:latin typeface="Arial"/>
                        </a:rPr>
                        <a:t>installaton</a:t>
                      </a:r>
                      <a:r>
                        <a:rPr lang="en-GB" sz="1200" b="0" i="0" u="none" strike="noStrike" noProof="0" dirty="0">
                          <a:solidFill>
                            <a:srgbClr val="000000"/>
                          </a:solidFill>
                          <a:latin typeface="Arial"/>
                        </a:rPr>
                        <a:t> disruptions for higher voltage cables</a:t>
                      </a:r>
                    </a:p>
                  </a:txBody>
                  <a:tcPr/>
                </a:tc>
                <a:tc>
                  <a:txBody>
                    <a:bodyPr/>
                    <a:lstStyle/>
                    <a:p>
                      <a:r>
                        <a:rPr lang="en-GB" sz="1200" b="1"/>
                        <a:t>Lower Impact</a:t>
                      </a:r>
                    </a:p>
                    <a:p>
                      <a:pPr lvl="0">
                        <a:buNone/>
                      </a:pPr>
                      <a:r>
                        <a:rPr lang="en-GB" sz="1200"/>
                        <a:t>Tower footings most difficult</a:t>
                      </a:r>
                    </a:p>
                    <a:p>
                      <a:pPr lvl="0">
                        <a:buNone/>
                      </a:pPr>
                      <a:r>
                        <a:rPr lang="en-GB" sz="1200"/>
                        <a:t>Can be expensive if using helicopters etc</a:t>
                      </a:r>
                    </a:p>
                    <a:p>
                      <a:pPr lvl="0">
                        <a:buNone/>
                      </a:pPr>
                      <a:r>
                        <a:rPr lang="en-GB" sz="1200"/>
                        <a:t>Tower choice </a:t>
                      </a:r>
                    </a:p>
                  </a:txBody>
                  <a:tcPr/>
                </a:tc>
                <a:extLst>
                  <a:ext uri="{0D108BD9-81ED-4DB2-BD59-A6C34878D82A}">
                    <a16:rowId xmlns:a16="http://schemas.microsoft.com/office/drawing/2014/main" val="4124705260"/>
                  </a:ext>
                </a:extLst>
              </a:tr>
              <a:tr h="370840">
                <a:tc>
                  <a:txBody>
                    <a:bodyPr/>
                    <a:lstStyle/>
                    <a:p>
                      <a:pPr lvl="0">
                        <a:buNone/>
                      </a:pPr>
                      <a:r>
                        <a:rPr lang="en-GB" sz="1200"/>
                        <a:t>Repair</a:t>
                      </a:r>
                    </a:p>
                  </a:txBody>
                  <a:tcPr/>
                </a:tc>
                <a:tc>
                  <a:txBody>
                    <a:bodyPr/>
                    <a:lstStyle/>
                    <a:p>
                      <a:r>
                        <a:rPr lang="en-GB" sz="1200" b="1"/>
                        <a:t>Difficult</a:t>
                      </a:r>
                    </a:p>
                    <a:p>
                      <a:pPr lvl="0">
                        <a:buNone/>
                      </a:pPr>
                      <a:r>
                        <a:rPr lang="en-GB" sz="1200"/>
                        <a:t>Failures rare unless subject to third party damage </a:t>
                      </a:r>
                    </a:p>
                    <a:p>
                      <a:pPr lvl="0">
                        <a:buNone/>
                      </a:pPr>
                      <a:r>
                        <a:rPr lang="en-GB" sz="1200"/>
                        <a:t>Jointing higher voltages requires larger excavations and dry conditions</a:t>
                      </a:r>
                      <a:endParaRPr lang="en-GB" sz="1600"/>
                    </a:p>
                  </a:txBody>
                  <a:tcPr/>
                </a:tc>
                <a:tc>
                  <a:txBody>
                    <a:bodyPr/>
                    <a:lstStyle/>
                    <a:p>
                      <a:r>
                        <a:rPr lang="en-GB" sz="1200" b="1"/>
                        <a:t>Straightforward</a:t>
                      </a:r>
                    </a:p>
                    <a:p>
                      <a:pPr lvl="0">
                        <a:buNone/>
                      </a:pPr>
                      <a:r>
                        <a:rPr lang="en-GB" sz="1200" b="0"/>
                        <a:t>Failures on higher voltage OHLs relatively rare – usually trees or ice</a:t>
                      </a:r>
                    </a:p>
                  </a:txBody>
                  <a:tcPr/>
                </a:tc>
                <a:extLst>
                  <a:ext uri="{0D108BD9-81ED-4DB2-BD59-A6C34878D82A}">
                    <a16:rowId xmlns:a16="http://schemas.microsoft.com/office/drawing/2014/main" val="3548718188"/>
                  </a:ext>
                </a:extLst>
              </a:tr>
              <a:tr h="370840">
                <a:tc>
                  <a:txBody>
                    <a:bodyPr/>
                    <a:lstStyle/>
                    <a:p>
                      <a:pPr lvl="0">
                        <a:buNone/>
                      </a:pPr>
                      <a:r>
                        <a:rPr lang="en-GB" sz="1200"/>
                        <a:t>Operation</a:t>
                      </a:r>
                    </a:p>
                  </a:txBody>
                  <a:tcPr/>
                </a:tc>
                <a:tc>
                  <a:txBody>
                    <a:bodyPr/>
                    <a:lstStyle/>
                    <a:p>
                      <a:r>
                        <a:rPr lang="en-GB" sz="1200" b="1" dirty="0"/>
                        <a:t>Medium</a:t>
                      </a:r>
                    </a:p>
                    <a:p>
                      <a:pPr lvl="0">
                        <a:buNone/>
                      </a:pPr>
                      <a:r>
                        <a:rPr lang="en-GB" sz="1200" dirty="0"/>
                        <a:t>Technical issues with voltage rise over longer lengths</a:t>
                      </a:r>
                    </a:p>
                  </a:txBody>
                  <a:tcPr/>
                </a:tc>
                <a:tc>
                  <a:txBody>
                    <a:bodyPr/>
                    <a:lstStyle/>
                    <a:p>
                      <a:r>
                        <a:rPr lang="en-GB" sz="1200" b="1"/>
                        <a:t>Medium</a:t>
                      </a:r>
                    </a:p>
                    <a:p>
                      <a:pPr lvl="0">
                        <a:buNone/>
                      </a:pPr>
                      <a:r>
                        <a:rPr lang="en-GB" sz="1200" b="0"/>
                        <a:t>Inspection usually done with drones / helicopters – low impact.   Replacing fittings etc </a:t>
                      </a:r>
                      <a:r>
                        <a:rPr lang="en-GB" sz="1200" b="0" err="1"/>
                        <a:t>straightforwards</a:t>
                      </a:r>
                      <a:r>
                        <a:rPr lang="en-GB" sz="1200" b="0"/>
                        <a:t>.</a:t>
                      </a:r>
                    </a:p>
                  </a:txBody>
                  <a:tcPr/>
                </a:tc>
                <a:extLst>
                  <a:ext uri="{0D108BD9-81ED-4DB2-BD59-A6C34878D82A}">
                    <a16:rowId xmlns:a16="http://schemas.microsoft.com/office/drawing/2014/main" val="1619951183"/>
                  </a:ext>
                </a:extLst>
              </a:tr>
              <a:tr h="370839">
                <a:tc>
                  <a:txBody>
                    <a:bodyPr/>
                    <a:lstStyle/>
                    <a:p>
                      <a:pPr lvl="0">
                        <a:buNone/>
                      </a:pPr>
                      <a:r>
                        <a:rPr lang="en-GB" sz="1200"/>
                        <a:t>Environment</a:t>
                      </a:r>
                    </a:p>
                  </a:txBody>
                  <a:tcPr/>
                </a:tc>
                <a:tc>
                  <a:txBody>
                    <a:bodyPr/>
                    <a:lstStyle/>
                    <a:p>
                      <a:pPr lvl="0">
                        <a:buNone/>
                      </a:pPr>
                      <a:r>
                        <a:rPr lang="en-GB" sz="1200" b="1" dirty="0"/>
                        <a:t>Medium</a:t>
                      </a:r>
                      <a:endParaRPr lang="en-GB" sz="1200" dirty="0"/>
                    </a:p>
                    <a:p>
                      <a:pPr lvl="0">
                        <a:buNone/>
                      </a:pPr>
                      <a:r>
                        <a:rPr lang="en-GB" sz="1200" dirty="0"/>
                        <a:t>Impacts during installation / access for repair</a:t>
                      </a:r>
                      <a:endParaRPr lang="en-GB" sz="1200" b="1" dirty="0"/>
                    </a:p>
                  </a:txBody>
                  <a:tcPr/>
                </a:tc>
                <a:tc>
                  <a:txBody>
                    <a:bodyPr/>
                    <a:lstStyle/>
                    <a:p>
                      <a:pPr lvl="0">
                        <a:buNone/>
                      </a:pPr>
                      <a:r>
                        <a:rPr lang="en-GB" sz="1200" b="1" dirty="0"/>
                        <a:t>Medium</a:t>
                      </a:r>
                      <a:endParaRPr lang="en-GB" sz="1200" b="0" dirty="0"/>
                    </a:p>
                    <a:p>
                      <a:pPr lvl="0">
                        <a:buNone/>
                      </a:pPr>
                      <a:r>
                        <a:rPr lang="en-GB" sz="1200" b="0" dirty="0"/>
                        <a:t>Visual impact – large birds </a:t>
                      </a:r>
                    </a:p>
                  </a:txBody>
                  <a:tcPr/>
                </a:tc>
                <a:extLst>
                  <a:ext uri="{0D108BD9-81ED-4DB2-BD59-A6C34878D82A}">
                    <a16:rowId xmlns:a16="http://schemas.microsoft.com/office/drawing/2014/main" val="1239370253"/>
                  </a:ext>
                </a:extLst>
              </a:tr>
            </a:tbl>
          </a:graphicData>
        </a:graphic>
      </p:graphicFrame>
    </p:spTree>
    <p:extLst>
      <p:ext uri="{BB962C8B-B14F-4D97-AF65-F5344CB8AC3E}">
        <p14:creationId xmlns:p14="http://schemas.microsoft.com/office/powerpoint/2010/main" val="6829874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E09D22-4161-1D57-F098-914BC97BD667}"/>
              </a:ext>
            </a:extLst>
          </p:cNvPr>
          <p:cNvSpPr>
            <a:spLocks noGrp="1"/>
          </p:cNvSpPr>
          <p:nvPr>
            <p:ph type="title"/>
          </p:nvPr>
        </p:nvSpPr>
        <p:spPr>
          <a:xfrm>
            <a:off x="839788" y="205274"/>
            <a:ext cx="9566084" cy="1735494"/>
          </a:xfrm>
        </p:spPr>
        <p:txBody>
          <a:bodyPr lIns="91440" tIns="45720" rIns="91440" bIns="45720" anchor="t"/>
          <a:lstStyle/>
          <a:p>
            <a:pPr algn="ctr"/>
            <a:r>
              <a:rPr lang="en-GB" sz="3600" b="1" i="0">
                <a:solidFill>
                  <a:srgbClr val="000000"/>
                </a:solidFill>
                <a:effectLst/>
              </a:rPr>
              <a:t>There are </a:t>
            </a:r>
            <a:r>
              <a:rPr lang="en-GB">
                <a:solidFill>
                  <a:srgbClr val="000000"/>
                </a:solidFill>
              </a:rPr>
              <a:t>pros</a:t>
            </a:r>
            <a:r>
              <a:rPr lang="en-GB" sz="3600" b="1" i="0">
                <a:solidFill>
                  <a:srgbClr val="000000"/>
                </a:solidFill>
                <a:effectLst/>
              </a:rPr>
              <a:t> and cons to all decisions</a:t>
            </a:r>
            <a:r>
              <a:rPr lang="en-GB" sz="3600"/>
              <a:t>- </a:t>
            </a:r>
            <a:r>
              <a:rPr lang="en-GB"/>
              <a:t>Cable v Overhead line case study</a:t>
            </a:r>
          </a:p>
        </p:txBody>
      </p:sp>
      <p:graphicFrame>
        <p:nvGraphicFramePr>
          <p:cNvPr id="6" name="Content Placeholder 5">
            <a:extLst>
              <a:ext uri="{FF2B5EF4-FFF2-40B4-BE49-F238E27FC236}">
                <a16:creationId xmlns:a16="http://schemas.microsoft.com/office/drawing/2014/main" id="{ACE6E93B-71FF-E6A8-178B-547152DC8A07}"/>
              </a:ext>
            </a:extLst>
          </p:cNvPr>
          <p:cNvGraphicFramePr>
            <a:graphicFrameLocks noGrp="1"/>
          </p:cNvGraphicFramePr>
          <p:nvPr>
            <p:ph idx="1"/>
            <p:extLst>
              <p:ext uri="{D42A27DB-BD31-4B8C-83A1-F6EECF244321}">
                <p14:modId xmlns:p14="http://schemas.microsoft.com/office/powerpoint/2010/main" val="2680042659"/>
              </p:ext>
            </p:extLst>
          </p:nvPr>
        </p:nvGraphicFramePr>
        <p:xfrm>
          <a:off x="1573562" y="1520952"/>
          <a:ext cx="9044876" cy="2494280"/>
        </p:xfrm>
        <a:graphic>
          <a:graphicData uri="http://schemas.openxmlformats.org/drawingml/2006/table">
            <a:tbl>
              <a:tblPr firstRow="1" bandRow="1">
                <a:tableStyleId>{5C22544A-7EE6-4342-B048-85BDC9FD1C3A}</a:tableStyleId>
              </a:tblPr>
              <a:tblGrid>
                <a:gridCol w="4522438">
                  <a:extLst>
                    <a:ext uri="{9D8B030D-6E8A-4147-A177-3AD203B41FA5}">
                      <a16:colId xmlns:a16="http://schemas.microsoft.com/office/drawing/2014/main" val="4270621983"/>
                    </a:ext>
                  </a:extLst>
                </a:gridCol>
                <a:gridCol w="4522438">
                  <a:extLst>
                    <a:ext uri="{9D8B030D-6E8A-4147-A177-3AD203B41FA5}">
                      <a16:colId xmlns:a16="http://schemas.microsoft.com/office/drawing/2014/main" val="3910311228"/>
                    </a:ext>
                  </a:extLst>
                </a:gridCol>
              </a:tblGrid>
              <a:tr h="370840">
                <a:tc>
                  <a:txBody>
                    <a:bodyPr/>
                    <a:lstStyle/>
                    <a:p>
                      <a:r>
                        <a:rPr lang="en-GB"/>
                        <a:t>Cable </a:t>
                      </a:r>
                    </a:p>
                  </a:txBody>
                  <a:tcPr/>
                </a:tc>
                <a:tc>
                  <a:txBody>
                    <a:bodyPr/>
                    <a:lstStyle/>
                    <a:p>
                      <a:r>
                        <a:rPr lang="en-GB"/>
                        <a:t>Overhead line </a:t>
                      </a:r>
                    </a:p>
                  </a:txBody>
                  <a:tcPr/>
                </a:tc>
                <a:extLst>
                  <a:ext uri="{0D108BD9-81ED-4DB2-BD59-A6C34878D82A}">
                    <a16:rowId xmlns:a16="http://schemas.microsoft.com/office/drawing/2014/main" val="2599509496"/>
                  </a:ext>
                </a:extLst>
              </a:tr>
              <a:tr h="370840">
                <a:tc>
                  <a:txBody>
                    <a:bodyPr/>
                    <a:lstStyle/>
                    <a:p>
                      <a:pPr lvl="0">
                        <a:buNone/>
                      </a:pPr>
                      <a:r>
                        <a:rPr lang="en-GB"/>
                        <a:t>How many cables need to be installed? </a:t>
                      </a:r>
                    </a:p>
                  </a:txBody>
                  <a:tcPr/>
                </a:tc>
                <a:tc>
                  <a:txBody>
                    <a:bodyPr/>
                    <a:lstStyle/>
                    <a:p>
                      <a:r>
                        <a:rPr lang="en-GB"/>
                        <a:t>Tower choices – height, foundation needs</a:t>
                      </a:r>
                    </a:p>
                  </a:txBody>
                  <a:tcPr/>
                </a:tc>
                <a:extLst>
                  <a:ext uri="{0D108BD9-81ED-4DB2-BD59-A6C34878D82A}">
                    <a16:rowId xmlns:a16="http://schemas.microsoft.com/office/drawing/2014/main" val="262077276"/>
                  </a:ext>
                </a:extLst>
              </a:tr>
              <a:tr h="370840">
                <a:tc>
                  <a:txBody>
                    <a:bodyPr/>
                    <a:lstStyle/>
                    <a:p>
                      <a:r>
                        <a:rPr lang="en-GB"/>
                        <a:t>How far apart do they need to be?</a:t>
                      </a:r>
                    </a:p>
                  </a:txBody>
                  <a:tcPr/>
                </a:tc>
                <a:tc>
                  <a:txBody>
                    <a:bodyPr/>
                    <a:lstStyle/>
                    <a:p>
                      <a:r>
                        <a:rPr lang="en-GB"/>
                        <a:t>Woodland/ forestry can this be avoided</a:t>
                      </a:r>
                    </a:p>
                  </a:txBody>
                  <a:tcPr/>
                </a:tc>
                <a:extLst>
                  <a:ext uri="{0D108BD9-81ED-4DB2-BD59-A6C34878D82A}">
                    <a16:rowId xmlns:a16="http://schemas.microsoft.com/office/drawing/2014/main" val="4124705260"/>
                  </a:ext>
                </a:extLst>
              </a:tr>
              <a:tr h="370840">
                <a:tc>
                  <a:txBody>
                    <a:bodyPr/>
                    <a:lstStyle/>
                    <a:p>
                      <a:r>
                        <a:rPr lang="en-GB"/>
                        <a:t>How deep and what is the terrain?</a:t>
                      </a:r>
                    </a:p>
                  </a:txBody>
                  <a:tcPr/>
                </a:tc>
                <a:tc>
                  <a:txBody>
                    <a:bodyPr/>
                    <a:lstStyle/>
                    <a:p>
                      <a:r>
                        <a:rPr lang="en-GB"/>
                        <a:t>Clearance from other OHL </a:t>
                      </a:r>
                    </a:p>
                  </a:txBody>
                  <a:tcPr/>
                </a:tc>
                <a:extLst>
                  <a:ext uri="{0D108BD9-81ED-4DB2-BD59-A6C34878D82A}">
                    <a16:rowId xmlns:a16="http://schemas.microsoft.com/office/drawing/2014/main" val="1450853681"/>
                  </a:ext>
                </a:extLst>
              </a:tr>
              <a:tr h="370840">
                <a:tc>
                  <a:txBody>
                    <a:bodyPr/>
                    <a:lstStyle/>
                    <a:p>
                      <a:r>
                        <a:rPr lang="en-GB"/>
                        <a:t>Road routes (ease of access) - is there space at side of road ? Bridges?</a:t>
                      </a:r>
                      <a:endParaRPr lang="en-US"/>
                    </a:p>
                  </a:txBody>
                  <a:tcPr/>
                </a:tc>
                <a:tc>
                  <a:txBody>
                    <a:bodyPr/>
                    <a:lstStyle/>
                    <a:p>
                      <a:endParaRPr lang="en-GB"/>
                    </a:p>
                  </a:txBody>
                  <a:tcPr/>
                </a:tc>
                <a:extLst>
                  <a:ext uri="{0D108BD9-81ED-4DB2-BD59-A6C34878D82A}">
                    <a16:rowId xmlns:a16="http://schemas.microsoft.com/office/drawing/2014/main" val="3548718188"/>
                  </a:ext>
                </a:extLst>
              </a:tr>
              <a:tr h="370840">
                <a:tc>
                  <a:txBody>
                    <a:bodyPr/>
                    <a:lstStyle/>
                    <a:p>
                      <a:endParaRPr lang="en-GB"/>
                    </a:p>
                  </a:txBody>
                  <a:tcPr/>
                </a:tc>
                <a:tc>
                  <a:txBody>
                    <a:bodyPr/>
                    <a:lstStyle/>
                    <a:p>
                      <a:endParaRPr lang="en-GB"/>
                    </a:p>
                  </a:txBody>
                  <a:tcPr/>
                </a:tc>
                <a:extLst>
                  <a:ext uri="{0D108BD9-81ED-4DB2-BD59-A6C34878D82A}">
                    <a16:rowId xmlns:a16="http://schemas.microsoft.com/office/drawing/2014/main" val="1619951183"/>
                  </a:ext>
                </a:extLst>
              </a:tr>
            </a:tbl>
          </a:graphicData>
        </a:graphic>
      </p:graphicFrame>
      <p:sp>
        <p:nvSpPr>
          <p:cNvPr id="7" name="TextBox 6">
            <a:extLst>
              <a:ext uri="{FF2B5EF4-FFF2-40B4-BE49-F238E27FC236}">
                <a16:creationId xmlns:a16="http://schemas.microsoft.com/office/drawing/2014/main" id="{DAE29128-C027-97D4-9A2F-C75487584B8C}"/>
              </a:ext>
            </a:extLst>
          </p:cNvPr>
          <p:cNvSpPr txBox="1"/>
          <p:nvPr/>
        </p:nvSpPr>
        <p:spPr>
          <a:xfrm>
            <a:off x="1248156" y="5013852"/>
            <a:ext cx="8750808" cy="1200329"/>
          </a:xfrm>
          <a:prstGeom prst="rect">
            <a:avLst/>
          </a:prstGeom>
          <a:noFill/>
        </p:spPr>
        <p:txBody>
          <a:bodyPr wrap="square" rtlCol="0">
            <a:spAutoFit/>
          </a:bodyPr>
          <a:lstStyle/>
          <a:p>
            <a:r>
              <a:rPr lang="en-GB" sz="2400" u="sng"/>
              <a:t>Other factors to consider </a:t>
            </a:r>
          </a:p>
          <a:p>
            <a:pPr marL="342900" indent="-342900">
              <a:buFont typeface="Arial" panose="020B0604020202020204" pitchFamily="34" charset="0"/>
              <a:buChar char="•"/>
            </a:pPr>
            <a:r>
              <a:rPr lang="en-GB" sz="2400"/>
              <a:t>Impacts of climate change – flooding, higher temperatures </a:t>
            </a:r>
          </a:p>
          <a:p>
            <a:pPr marL="342900" indent="-342900">
              <a:buFont typeface="Arial" panose="020B0604020202020204" pitchFamily="34" charset="0"/>
              <a:buChar char="•"/>
            </a:pPr>
            <a:r>
              <a:rPr lang="en-GB" sz="2400"/>
              <a:t>Land type – cabling through rock vs cabling soil/soft ground </a:t>
            </a:r>
          </a:p>
        </p:txBody>
      </p:sp>
    </p:spTree>
    <p:extLst>
      <p:ext uri="{BB962C8B-B14F-4D97-AF65-F5344CB8AC3E}">
        <p14:creationId xmlns:p14="http://schemas.microsoft.com/office/powerpoint/2010/main" val="9802177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C8FEF2-37FD-E1F7-87D6-6063C48403A4}"/>
              </a:ext>
            </a:extLst>
          </p:cNvPr>
          <p:cNvSpPr>
            <a:spLocks noGrp="1"/>
          </p:cNvSpPr>
          <p:nvPr>
            <p:ph type="title"/>
          </p:nvPr>
        </p:nvSpPr>
        <p:spPr>
          <a:xfrm>
            <a:off x="4616804" y="169368"/>
            <a:ext cx="5818632" cy="623922"/>
          </a:xfrm>
        </p:spPr>
        <p:txBody>
          <a:bodyPr lIns="91440" tIns="45720" rIns="91440" bIns="45720" anchor="t">
            <a:normAutofit/>
          </a:bodyPr>
          <a:lstStyle/>
          <a:p>
            <a:r>
              <a:rPr lang="en-GB"/>
              <a:t>Key Points </a:t>
            </a:r>
            <a:endParaRPr lang="en-GB">
              <a:cs typeface="Arial"/>
            </a:endParaRPr>
          </a:p>
        </p:txBody>
      </p:sp>
      <p:graphicFrame>
        <p:nvGraphicFramePr>
          <p:cNvPr id="6" name="Content Placeholder 2">
            <a:extLst>
              <a:ext uri="{FF2B5EF4-FFF2-40B4-BE49-F238E27FC236}">
                <a16:creationId xmlns:a16="http://schemas.microsoft.com/office/drawing/2014/main" id="{10BE7042-C991-19D6-9026-55A38252E344}"/>
              </a:ext>
            </a:extLst>
          </p:cNvPr>
          <p:cNvGraphicFramePr>
            <a:graphicFrameLocks noGrp="1"/>
          </p:cNvGraphicFramePr>
          <p:nvPr>
            <p:ph idx="1"/>
            <p:extLst>
              <p:ext uri="{D42A27DB-BD31-4B8C-83A1-F6EECF244321}">
                <p14:modId xmlns:p14="http://schemas.microsoft.com/office/powerpoint/2010/main" val="2675804416"/>
              </p:ext>
            </p:extLst>
          </p:nvPr>
        </p:nvGraphicFramePr>
        <p:xfrm>
          <a:off x="838199" y="1017037"/>
          <a:ext cx="11132975" cy="51599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25974590"/>
      </p:ext>
    </p:extLst>
  </p:cSld>
  <p:clrMapOvr>
    <a:masterClrMapping/>
  </p:clrMapOvr>
</p:sld>
</file>

<file path=ppt/theme/theme1.xml><?xml version="1.0" encoding="utf-8"?>
<a:theme xmlns:a="http://schemas.openxmlformats.org/drawingml/2006/main" name="1_Office Theme">
  <a:themeElements>
    <a:clrScheme name="Custom 1">
      <a:dk1>
        <a:srgbClr val="000000"/>
      </a:dk1>
      <a:lt1>
        <a:srgbClr val="FFFFFF"/>
      </a:lt1>
      <a:dk2>
        <a:srgbClr val="50274C"/>
      </a:dk2>
      <a:lt2>
        <a:srgbClr val="D6B5DB"/>
      </a:lt2>
      <a:accent1>
        <a:srgbClr val="9C45AF"/>
      </a:accent1>
      <a:accent2>
        <a:srgbClr val="41BADA"/>
      </a:accent2>
      <a:accent3>
        <a:srgbClr val="AAC73D"/>
      </a:accent3>
      <a:accent4>
        <a:srgbClr val="E6753D"/>
      </a:accent4>
      <a:accent5>
        <a:srgbClr val="50274C"/>
      </a:accent5>
      <a:accent6>
        <a:srgbClr val="063963"/>
      </a:accent6>
      <a:hlink>
        <a:srgbClr val="50274C"/>
      </a:hlink>
      <a:folHlink>
        <a:srgbClr val="50274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4" id="{A1C3DF23-5DB9-464B-AF7D-543946BB4ED2}" vid="{6CA510A0-EE7B-1A4A-815C-8E9295938927}"/>
    </a:ext>
  </a:extLst>
</a:theme>
</file>

<file path=ppt/theme/theme2.xml><?xml version="1.0" encoding="utf-8"?>
<a:theme xmlns:a="http://schemas.openxmlformats.org/drawingml/2006/main" name="Custom Design">
  <a:themeElements>
    <a:clrScheme name="Custom 7">
      <a:dk1>
        <a:srgbClr val="000000"/>
      </a:dk1>
      <a:lt1>
        <a:srgbClr val="FFFFFF"/>
      </a:lt1>
      <a:dk2>
        <a:srgbClr val="4F1B59"/>
      </a:dk2>
      <a:lt2>
        <a:srgbClr val="BB97C3"/>
      </a:lt2>
      <a:accent1>
        <a:srgbClr val="9C67A8"/>
      </a:accent1>
      <a:accent2>
        <a:srgbClr val="41BADA"/>
      </a:accent2>
      <a:accent3>
        <a:srgbClr val="AAC73D"/>
      </a:accent3>
      <a:accent4>
        <a:srgbClr val="E6753D"/>
      </a:accent4>
      <a:accent5>
        <a:srgbClr val="4F1B59"/>
      </a:accent5>
      <a:accent6>
        <a:srgbClr val="063963"/>
      </a:accent6>
      <a:hlink>
        <a:srgbClr val="4F1B59"/>
      </a:hlink>
      <a:folHlink>
        <a:srgbClr val="4F1B5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4" id="{A1C3DF23-5DB9-464B-AF7D-543946BB4ED2}" vid="{FF8C31CC-7F39-6848-BFA3-AFCE0C6028E4}"/>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8A1950D2E4D8242B454FB10E60830FF" ma:contentTypeVersion="16" ma:contentTypeDescription="Create a new document." ma:contentTypeScope="" ma:versionID="75c317afaf192705b908fc87d4f38dbd">
  <xsd:schema xmlns:xsd="http://www.w3.org/2001/XMLSchema" xmlns:xs="http://www.w3.org/2001/XMLSchema" xmlns:p="http://schemas.microsoft.com/office/2006/metadata/properties" xmlns:ns2="fe7103f8-e76e-43f2-80da-2974882f768f" xmlns:ns3="b398348d-426d-4d51-9da0-5474f371351c" targetNamespace="http://schemas.microsoft.com/office/2006/metadata/properties" ma:root="true" ma:fieldsID="ef1cd120a9c2fe72a67d8d83578cfe48" ns2:_="" ns3:_="">
    <xsd:import namespace="fe7103f8-e76e-43f2-80da-2974882f768f"/>
    <xsd:import namespace="b398348d-426d-4d51-9da0-5474f371351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e7103f8-e76e-43f2-80da-2974882f768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6abfbd6e-a11e-487f-bb3f-9999447521c5"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OCR" ma:index="18" nillable="true" ma:displayName="Extracted Text" ma:hidden="true" ma:internalName="MediaServiceOCR" ma:readOnly="true">
      <xsd:simpleType>
        <xsd:restriction base="dms:Note"/>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Location" ma:index="22" nillable="true" ma:displayName="Location" ma:hidden="true"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398348d-426d-4d51-9da0-5474f371351c" elementFormDefault="qualified">
    <xsd:import namespace="http://schemas.microsoft.com/office/2006/documentManagement/types"/>
    <xsd:import namespace="http://schemas.microsoft.com/office/infopath/2007/PartnerControls"/>
    <xsd:element name="SharedWithUsers" ma:index="12"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hidden="true" ma:internalName="SharedWithDetails" ma:readOnly="true">
      <xsd:simpleType>
        <xsd:restriction base="dms:Note"/>
      </xsd:simpleType>
    </xsd:element>
    <xsd:element name="TaxCatchAll" ma:index="16" nillable="true" ma:displayName="Taxonomy Catch All Column" ma:hidden="true" ma:list="{756d93ad-ccf5-497f-be5f-6cb86f381864}" ma:internalName="TaxCatchAll" ma:readOnly="false" ma:showField="CatchAllData" ma:web="b398348d-426d-4d51-9da0-5474f371351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e7103f8-e76e-43f2-80da-2974882f768f">
      <Terms xmlns="http://schemas.microsoft.com/office/infopath/2007/PartnerControls"/>
    </lcf76f155ced4ddcb4097134ff3c332f>
    <TaxCatchAll xmlns="b398348d-426d-4d51-9da0-5474f371351c" xsi:nil="true"/>
  </documentManagement>
</p:properties>
</file>

<file path=customXml/itemProps1.xml><?xml version="1.0" encoding="utf-8"?>
<ds:datastoreItem xmlns:ds="http://schemas.openxmlformats.org/officeDocument/2006/customXml" ds:itemID="{573D5CEE-0DF6-4634-A3B2-CA4CA399FCED}">
  <ds:schemaRefs>
    <ds:schemaRef ds:uri="http://schemas.microsoft.com/sharepoint/v3/contenttype/forms"/>
  </ds:schemaRefs>
</ds:datastoreItem>
</file>

<file path=customXml/itemProps2.xml><?xml version="1.0" encoding="utf-8"?>
<ds:datastoreItem xmlns:ds="http://schemas.openxmlformats.org/officeDocument/2006/customXml" ds:itemID="{B9454D3D-4CED-4AC6-8A1B-629A7184BDF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e7103f8-e76e-43f2-80da-2974882f768f"/>
    <ds:schemaRef ds:uri="b398348d-426d-4d51-9da0-5474f37135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7A23235-735B-4C2B-8ED0-BB30EC79E85A}">
  <ds:schemaRefs>
    <ds:schemaRef ds:uri="44afb935-07d1-4c85-9c38-891af6398ce6"/>
    <ds:schemaRef ds:uri="b398348d-426d-4d51-9da0-5474f371351c"/>
    <ds:schemaRef ds:uri="fe7103f8-e76e-43f2-80da-2974882f768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12</TotalTime>
  <Words>1150</Words>
  <Application>Microsoft Office PowerPoint</Application>
  <PresentationFormat>Widescreen</PresentationFormat>
  <Paragraphs>126</Paragraphs>
  <Slides>11</Slides>
  <Notes>0</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11</vt:i4>
      </vt:variant>
    </vt:vector>
  </HeadingPairs>
  <TitlesOfParts>
    <vt:vector size="16" baseType="lpstr">
      <vt:lpstr>Arial</vt:lpstr>
      <vt:lpstr>Arial Regular</vt:lpstr>
      <vt:lpstr>Wingdings</vt:lpstr>
      <vt:lpstr>1_Office Theme</vt:lpstr>
      <vt:lpstr>Custom Design</vt:lpstr>
      <vt:lpstr>PowerPoint Presentation</vt:lpstr>
      <vt:lpstr>Agenda</vt:lpstr>
      <vt:lpstr>The core components of a power system </vt:lpstr>
      <vt:lpstr>PowerPoint Presentation</vt:lpstr>
      <vt:lpstr>PowerPoint Presentation</vt:lpstr>
      <vt:lpstr>Decisions are unique to the context </vt:lpstr>
      <vt:lpstr>There are pros and cons to all decisions- Cable v Overhead line case study</vt:lpstr>
      <vt:lpstr>There are pros and cons to all decisions- Cable v Overhead line case study</vt:lpstr>
      <vt:lpstr>Key Points </vt:lpstr>
      <vt:lpstr>Questions?</vt:lpstr>
      <vt:lpstr>References  </vt:lpstr>
    </vt:vector>
  </TitlesOfParts>
  <Company>Institution of Engineering and Technology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Exploring the components and trade-offs within power systems</dc:title>
  <dc:creator>IET</dc:creator>
  <cp:keywords>Voltage;Cable;Overhead lines;Power Systems</cp:keywords>
  <cp:lastModifiedBy>Hayden Revell</cp:lastModifiedBy>
  <cp:revision>5</cp:revision>
  <dcterms:created xsi:type="dcterms:W3CDTF">2025-01-10T13:19:12Z</dcterms:created>
  <dcterms:modified xsi:type="dcterms:W3CDTF">2026-01-22T10:47:55Z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0x010100A8A1950D2E4D8242B454FB10E60830FF</vt:lpwstr>
  </property>
</Properties>
</file>