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ABDCD-C2F4-2822-A041-1BB965BA7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91878E-EFA5-1D7B-BBF1-73F32C04E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BD216-77A6-4BF8-28CD-8BED9A297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29B6-44B5-894F-9CC2-0A3EA819AFAF}" type="datetimeFigureOut">
              <a:rPr lang="en-US" smtClean="0"/>
              <a:t>2/10/26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D0EF9-F0DF-EF35-8AE8-996EAA023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6682E-11B4-F14D-C75D-65F86663C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792C-2CBC-6B45-B8F2-493BD3BB8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7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6FE6A-4CAD-A500-9181-BF2176D4F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B6B335-BB4E-CFEE-9717-93E0486E45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11997-962A-30A4-66A1-CE0997BEE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29B6-44B5-894F-9CC2-0A3EA819AFAF}" type="datetimeFigureOut">
              <a:rPr lang="en-US" smtClean="0"/>
              <a:t>2/10/26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0E95B-04EC-0DB9-9977-439FDB69D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2DAAB-D33D-53F6-70DA-D87E88AF3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792C-2CBC-6B45-B8F2-493BD3BB8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03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78B2B-DE3B-E20E-12F0-6E64B53EC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D9E8B-9AD5-83A0-4479-943C8A1B5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D83DE-710F-6BA0-1297-FC2FBF4AF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29B6-44B5-894F-9CC2-0A3EA819AFAF}" type="datetimeFigureOut">
              <a:rPr lang="en-US" smtClean="0"/>
              <a:t>2/10/26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23B6E-57FB-838A-93F2-987823E85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AB994-731D-F569-27F0-DDCD8348A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792C-2CBC-6B45-B8F2-493BD3BB8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41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6315A-333A-B5A0-309A-2A5CD98B5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615A3-10E5-BE87-2E6D-4D29CF8DC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30C5C-A6FC-127D-EE58-11A17C393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29B6-44B5-894F-9CC2-0A3EA819AFAF}" type="datetimeFigureOut">
              <a:rPr lang="en-US" smtClean="0"/>
              <a:t>2/10/26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4C24D-1CF4-226B-97FD-56242C342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5DF92-94B3-2809-CC4C-26D8B67D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792C-2CBC-6B45-B8F2-493BD3BB8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5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30D67-D09D-E212-A252-8A2F58D19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A9926-9F70-2FDA-ED2D-242C61662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6B5AB-857E-D7B4-CF31-4954B5F71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29B6-44B5-894F-9CC2-0A3EA819AFAF}" type="datetimeFigureOut">
              <a:rPr lang="en-US" smtClean="0"/>
              <a:t>2/10/26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FC5C4-F4F1-913D-A71D-727ABD109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544A2-C697-55AA-5ABC-1D6AA279E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792C-2CBC-6B45-B8F2-493BD3BB8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62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68833-8CD2-5D7B-715B-FA21A4786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F3D40-43CF-C4CB-929D-1645B4521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CDF6BA-39F2-9C1F-EE88-B14CFAF778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1376C5-CADC-70D7-3222-D67931808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29B6-44B5-894F-9CC2-0A3EA819AFAF}" type="datetimeFigureOut">
              <a:rPr lang="en-US" smtClean="0"/>
              <a:t>2/10/26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62413-7FE0-2110-5B5C-D09D52610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5FF2B-A51D-804E-CE08-97FC202A4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792C-2CBC-6B45-B8F2-493BD3BB8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48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C76A5-DE60-E15C-6FD8-28B5A2186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B7B84-3433-D111-698D-58F2BF3B8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C157FD-9DE3-B37B-9748-ABBA606F2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A335C-9171-F1D4-B0DB-BAA96C1FB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FCC464-7DD3-8620-6BE6-8657F1365F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ECDFD0-BE62-4D5B-9AC4-F2D03A0EA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29B6-44B5-894F-9CC2-0A3EA819AFAF}" type="datetimeFigureOut">
              <a:rPr lang="en-US" smtClean="0"/>
              <a:t>2/10/26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1DC1A1-6766-9C74-F168-03149B361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71DB6B-DAE4-334B-C1C6-B3B8BE86A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792C-2CBC-6B45-B8F2-493BD3BB8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25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E699C-EB2A-63D9-222E-83BEDD94C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986630-1505-5869-AFD5-A33C04802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29B6-44B5-894F-9CC2-0A3EA819AFAF}" type="datetimeFigureOut">
              <a:rPr lang="en-US" smtClean="0"/>
              <a:t>2/10/26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F7878-E317-13AD-6A87-BB7AFFEBE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D9737-02B2-6833-C426-8993E7A1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792C-2CBC-6B45-B8F2-493BD3BB8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1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4CEF39-D4D6-71E7-B2B8-3996EAAAC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29B6-44B5-894F-9CC2-0A3EA819AFAF}" type="datetimeFigureOut">
              <a:rPr lang="en-US" smtClean="0"/>
              <a:t>2/10/26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4A6E36-DA8E-E70C-2D72-C8FA53C44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4E25C-BEF2-B31A-5B43-C236FE3A3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792C-2CBC-6B45-B8F2-493BD3BB8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23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5D101-9219-BB50-EF3F-45A8EC0A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7D13A-053B-DDB4-8FA5-9E55BFF1F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CE6BE9-DBCF-053C-4F2D-F45304735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51C6E0-BB05-9496-71EA-93FA93E1A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29B6-44B5-894F-9CC2-0A3EA819AFAF}" type="datetimeFigureOut">
              <a:rPr lang="en-US" smtClean="0"/>
              <a:t>2/10/26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FFB45F-9DE9-3DFE-A20F-FE2E7C0FD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87FAE6-323E-7207-26C7-13A812C79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792C-2CBC-6B45-B8F2-493BD3BB8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42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0F660-8B24-B0DE-A510-2B6588474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A3EF14-AC62-7696-B423-AD987C3F9A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DCF53B-4661-5614-5700-6B82FE201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39FCC8-74A1-7526-A015-AE79BC2E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29B6-44B5-894F-9CC2-0A3EA819AFAF}" type="datetimeFigureOut">
              <a:rPr lang="en-US" smtClean="0"/>
              <a:t>2/10/26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1AEDA-93BB-1857-2048-9D9DB2F6F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EFD03-CF8D-9710-4286-0F7A91075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792C-2CBC-6B45-B8F2-493BD3BB8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44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3055D6-D7BA-5CE2-9AB4-E20B57D3B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14EB4-E7A2-CA43-4FED-834A370B5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85037-5165-98E6-26D2-A33C3F52B2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929B6-44B5-894F-9CC2-0A3EA819AFAF}" type="datetimeFigureOut">
              <a:rPr lang="en-US" smtClean="0"/>
              <a:t>2/10/26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65D49-A4B9-86AE-D82C-73ACCEC56F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4EEE7-B3CD-801E-8293-27D19D4AD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9792C-2CBC-6B45-B8F2-493BD3BB8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5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rt showing different types of behaviour&#10;&#10;AI-generated content may be incorrect.">
            <a:extLst>
              <a:ext uri="{FF2B5EF4-FFF2-40B4-BE49-F238E27FC236}">
                <a16:creationId xmlns:a16="http://schemas.microsoft.com/office/drawing/2014/main" id="{794AE116-C3DD-BB91-BD1B-D4562A50E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94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7D598BC1ACC847A73C2BA53274431E" ma:contentTypeVersion="16" ma:contentTypeDescription="Create a new document." ma:contentTypeScope="" ma:versionID="71e039dfa00f7e2589edcfe9f081533e">
  <xsd:schema xmlns:xsd="http://www.w3.org/2001/XMLSchema" xmlns:xs="http://www.w3.org/2001/XMLSchema" xmlns:p="http://schemas.microsoft.com/office/2006/metadata/properties" xmlns:ns2="0d8b6d46-ffc3-4f90-a281-50302124fbc3" xmlns:ns3="68a3938a-5819-47d0-b997-b0975c8fadfb" targetNamespace="http://schemas.microsoft.com/office/2006/metadata/properties" ma:root="true" ma:fieldsID="ef390f4c05708b378b08194067d83c8f" ns2:_="" ns3:_="">
    <xsd:import namespace="0d8b6d46-ffc3-4f90-a281-50302124fbc3"/>
    <xsd:import namespace="68a3938a-5819-47d0-b997-b0975c8fad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8b6d46-ffc3-4f90-a281-50302124fb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abfbd6e-a11e-487f-bb3f-9999447521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a3938a-5819-47d0-b997-b0975c8fadf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f01a08e-d30f-4bdb-b311-213069895c2a}" ma:internalName="TaxCatchAll" ma:showField="CatchAllData" ma:web="68a3938a-5819-47d0-b997-b0975c8fad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d8b6d46-ffc3-4f90-a281-50302124fbc3">
      <Terms xmlns="http://schemas.microsoft.com/office/infopath/2007/PartnerControls"/>
    </lcf76f155ced4ddcb4097134ff3c332f>
    <TaxCatchAll xmlns="68a3938a-5819-47d0-b997-b0975c8fadfb" xsi:nil="true"/>
  </documentManagement>
</p:properties>
</file>

<file path=customXml/itemProps1.xml><?xml version="1.0" encoding="utf-8"?>
<ds:datastoreItem xmlns:ds="http://schemas.openxmlformats.org/officeDocument/2006/customXml" ds:itemID="{8A36B476-D4DD-4D58-858A-BB94AB2F6E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37C46A-B925-43AE-A274-456960F3DF8E}"/>
</file>

<file path=customXml/itemProps3.xml><?xml version="1.0" encoding="utf-8"?>
<ds:datastoreItem xmlns:ds="http://schemas.openxmlformats.org/officeDocument/2006/customXml" ds:itemID="{B162B7C2-0F9A-4B0A-9745-7228C71BC3A8}">
  <ds:schemaRefs>
    <ds:schemaRef ds:uri="http://schemas.microsoft.com/office/2006/metadata/properties"/>
    <ds:schemaRef ds:uri="http://schemas.microsoft.com/office/infopath/2007/PartnerControls"/>
    <ds:schemaRef ds:uri="0d8b6d46-ffc3-4f90-a281-50302124fbc3"/>
    <ds:schemaRef ds:uri="68a3938a-5819-47d0-b997-b0975c8fadf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Faith Martin</dc:creator>
  <cp:lastModifiedBy>Faith Martin</cp:lastModifiedBy>
  <cp:revision>2</cp:revision>
  <dcterms:created xsi:type="dcterms:W3CDTF">2023-11-01T10:55:15Z</dcterms:created>
  <dcterms:modified xsi:type="dcterms:W3CDTF">2026-02-10T12:41:44Z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0x010100F67D598BC1ACC847A73C2BA53274431E</vt:lpwstr>
  </property>
  <property fmtid="{D5CDD505-2E9C-101B-9397-08002B2CF9AE}" pid="3" name="Order">
    <vt:r8>1244800</vt:r8>
  </property>
</Properties>
</file>