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BDCD-C2F4-2822-A041-1BB965BA76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1878E-EFA5-1D7B-BBF1-73F32C04E4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BD216-77A6-4BF8-28CD-8BED9A297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0EF9-F0DF-EF35-8AE8-996EAA023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6682E-11B4-F14D-C75D-65F86663C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87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FE6A-4CAD-A500-9181-BF2176D4F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6B335-BB4E-CFEE-9717-93E0486E4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11997-962A-30A4-66A1-CE0997BEE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0E95B-04EC-0DB9-9977-439FDB69D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F2DAAB-D33D-53F6-70DA-D87E88AF3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0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78B2B-DE3B-E20E-12F0-6E64B53EC5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D9E8B-9AD5-83A0-4479-943C8A1B5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D83DE-710F-6BA0-1297-FC2FBF4AF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23B6E-57FB-838A-93F2-987823E85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2AB994-731D-F569-27F0-DDCD8348A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841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6315A-333A-B5A0-309A-2A5CD98B5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615A3-10E5-BE87-2E6D-4D29CF8DC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430C5C-A6FC-127D-EE58-11A17C393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4C24D-1CF4-226B-97FD-56242C342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DF92-94B3-2809-CC4C-26D8B67D8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5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30D67-D09D-E212-A252-8A2F58D19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A9926-9F70-2FDA-ED2D-242C61662C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6B5AB-857E-D7B4-CF31-4954B5F71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FC5C4-F4F1-913D-A71D-727ABD109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544A2-C697-55AA-5ABC-1D6AA279E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66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68833-8CD2-5D7B-715B-FA21A4786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F3D40-43CF-C4CB-929D-1645B4521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DF6BA-39F2-9C1F-EE88-B14CFAF778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1376C5-CADC-70D7-3222-D6793180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362413-7FE0-2110-5B5C-D09D52610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5FF2B-A51D-804E-CE08-97FC202A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48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C76A5-DE60-E15C-6FD8-28B5A2186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9B7B84-3433-D111-698D-58F2BF3B8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157FD-9DE3-B37B-9748-ABBA606F2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2A335C-9171-F1D4-B0DB-BAA96C1FB6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FCC464-7DD3-8620-6BE6-8657F1365F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CDFD0-BE62-4D5B-9AC4-F2D03A0EA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1DC1A1-6766-9C74-F168-03149B361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71DB6B-DAE4-334B-C1C6-B3B8BE86A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32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E699C-EB2A-63D9-222E-83BEDD94C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986630-1505-5869-AFD5-A33C04802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F7878-E317-13AD-6A87-BB7AFFEBE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3D9737-02B2-6833-C426-8993E7A12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31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4CEF39-D4D6-71E7-B2B8-3996EAAAC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4A6E36-DA8E-E70C-2D72-C8FA53C44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4E25C-BEF2-B31A-5B43-C236FE3A3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2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D101-9219-BB50-EF3F-45A8EC0A0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57D13A-053B-DDB4-8FA5-9E55BFF1F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E6BE9-DBCF-053C-4F2D-F45304735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51C6E0-BB05-9496-71EA-93FA93E1A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FFB45F-9DE9-3DFE-A20F-FE2E7C0FD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87FAE6-323E-7207-26C7-13A812C79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2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0F660-8B24-B0DE-A510-2B6588474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A3EF14-AC62-7696-B423-AD987C3F9A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DCF53B-4661-5614-5700-6B82FE2013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9FCC8-74A1-7526-A015-AE79BC2E3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61AEDA-93BB-1857-2048-9D9DB2F6F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6EFD03-CF8D-9710-4286-0F7A91075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4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3055D6-D7BA-5CE2-9AB4-E20B57D3B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B14EB4-E7A2-CA43-4FED-834A370B5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85037-5165-98E6-26D2-A33C3F52B2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929B6-44B5-894F-9CC2-0A3EA819AFAF}" type="datetimeFigureOut">
              <a:rPr lang="en-US" smtClean="0"/>
              <a:t>11/1/23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E65D49-A4B9-86AE-D82C-73ACCEC56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4EEE7-B3CD-801E-8293-27D19D4AD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9792C-2CBC-6B45-B8F2-493BD3BB8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5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chart&#10;&#10;Description automatically generated">
            <a:extLst>
              <a:ext uri="{FF2B5EF4-FFF2-40B4-BE49-F238E27FC236}">
                <a16:creationId xmlns:a16="http://schemas.microsoft.com/office/drawing/2014/main" id="{C537F12D-5168-98E1-EE2C-DCBC2FE3A1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69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Faith Martin</dc:creator>
  <cp:lastModifiedBy>Faith Martin</cp:lastModifiedBy>
  <cp:revision>1</cp:revision>
  <dcterms:created xsi:type="dcterms:W3CDTF">2023-11-01T10:55:15Z</dcterms:created>
  <dcterms:modified xsi:type="dcterms:W3CDTF">2023-11-01T11:00:28Z</dcterms:modified>
</cp:coreProperties>
</file>