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2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44E17-81CB-476D-8C6E-6DD2F16FB56E}" type="datetimeFigureOut">
              <a:rPr lang="en-GB" smtClean="0"/>
              <a:t>27/06/2016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E9F34-F7C3-402A-8D90-C1D89CE408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7926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44E17-81CB-476D-8C6E-6DD2F16FB56E}" type="datetimeFigureOut">
              <a:rPr lang="en-GB" smtClean="0"/>
              <a:t>27/06/2016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E9F34-F7C3-402A-8D90-C1D89CE408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375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44E17-81CB-476D-8C6E-6DD2F16FB56E}" type="datetimeFigureOut">
              <a:rPr lang="en-GB" smtClean="0"/>
              <a:t>27/06/2016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E9F34-F7C3-402A-8D90-C1D89CE408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174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44E17-81CB-476D-8C6E-6DD2F16FB56E}" type="datetimeFigureOut">
              <a:rPr lang="en-GB" smtClean="0"/>
              <a:t>27/06/2016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E9F34-F7C3-402A-8D90-C1D89CE408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507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44E17-81CB-476D-8C6E-6DD2F16FB56E}" type="datetimeFigureOut">
              <a:rPr lang="en-GB" smtClean="0"/>
              <a:t>27/06/2016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E9F34-F7C3-402A-8D90-C1D89CE408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6831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44E17-81CB-476D-8C6E-6DD2F16FB56E}" type="datetimeFigureOut">
              <a:rPr lang="en-GB" smtClean="0"/>
              <a:t>27/06/2016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E9F34-F7C3-402A-8D90-C1D89CE408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8947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44E17-81CB-476D-8C6E-6DD2F16FB56E}" type="datetimeFigureOut">
              <a:rPr lang="en-GB" smtClean="0"/>
              <a:t>27/06/2016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E9F34-F7C3-402A-8D90-C1D89CE408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429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44E17-81CB-476D-8C6E-6DD2F16FB56E}" type="datetimeFigureOut">
              <a:rPr lang="en-GB" smtClean="0"/>
              <a:t>27/06/2016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E9F34-F7C3-402A-8D90-C1D89CE408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165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44E17-81CB-476D-8C6E-6DD2F16FB56E}" type="datetimeFigureOut">
              <a:rPr lang="en-GB" smtClean="0"/>
              <a:t>27/06/2016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E9F34-F7C3-402A-8D90-C1D89CE408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5269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44E17-81CB-476D-8C6E-6DD2F16FB56E}" type="datetimeFigureOut">
              <a:rPr lang="en-GB" smtClean="0"/>
              <a:t>27/06/2016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E9F34-F7C3-402A-8D90-C1D89CE408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5497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44E17-81CB-476D-8C6E-6DD2F16FB56E}" type="datetimeFigureOut">
              <a:rPr lang="en-GB" smtClean="0"/>
              <a:t>27/06/2016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E9F34-F7C3-402A-8D90-C1D89CE408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4195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44E17-81CB-476D-8C6E-6DD2F16FB56E}" type="datetimeFigureOut">
              <a:rPr lang="en-GB" smtClean="0"/>
              <a:t>27/06/2016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E9F34-F7C3-402A-8D90-C1D89CE408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9463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2273" y="2329072"/>
            <a:ext cx="3784372" cy="390824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03653" y="2492896"/>
            <a:ext cx="52764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 smtClean="0"/>
              <a:t>IET </a:t>
            </a:r>
            <a:r>
              <a:rPr lang="en-GB" sz="1200" dirty="0"/>
              <a:t>Communities provide like-minded people with opportunities to share ideas, collaborate, learn and network. With more than 100 Local and Technical Networks around the world, you can feel confident of finding a community that suits your </a:t>
            </a:r>
            <a:r>
              <a:rPr lang="en-GB" sz="1200" dirty="0" smtClean="0"/>
              <a:t>interests.</a:t>
            </a:r>
          </a:p>
          <a:p>
            <a:endParaRPr lang="en-GB" sz="1200" dirty="0"/>
          </a:p>
          <a:p>
            <a:r>
              <a:rPr lang="en-GB" sz="1200" dirty="0"/>
              <a:t>Our communities organise lectures, seminars and webinars on a range of subjects that enable you to learn and network. You can interact at these events or on the IET’s very own online networking service – </a:t>
            </a:r>
            <a:r>
              <a:rPr lang="en-GB" sz="1200" dirty="0" smtClean="0"/>
              <a:t>Engineering Communities </a:t>
            </a:r>
            <a:r>
              <a:rPr lang="en-GB" sz="1200" dirty="0"/>
              <a:t>- which brings together thousands of engineers and technicians from around the world.</a:t>
            </a:r>
          </a:p>
          <a:p>
            <a:endParaRPr lang="en-GB" sz="1200" b="1" dirty="0"/>
          </a:p>
          <a:p>
            <a:r>
              <a:rPr lang="en-GB" sz="1200" b="1" dirty="0" smtClean="0"/>
              <a:t>Get </a:t>
            </a:r>
            <a:r>
              <a:rPr lang="en-GB" sz="1200" b="1" dirty="0"/>
              <a:t>involved in a community that interests you and let our global connections broaden your horizons.</a:t>
            </a:r>
            <a:endParaRPr lang="en-GB" sz="1200" dirty="0"/>
          </a:p>
        </p:txBody>
      </p:sp>
      <p:sp>
        <p:nvSpPr>
          <p:cNvPr id="7" name="Rectangle 6"/>
          <p:cNvSpPr/>
          <p:nvPr/>
        </p:nvSpPr>
        <p:spPr>
          <a:xfrm>
            <a:off x="262152" y="1251854"/>
            <a:ext cx="708006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/>
              <a:t>IET </a:t>
            </a:r>
            <a:r>
              <a:rPr lang="en-GB" sz="3200" b="1" dirty="0"/>
              <a:t>Communities: </a:t>
            </a:r>
            <a:r>
              <a:rPr lang="en-GB" sz="3200" dirty="0"/>
              <a:t>Our global connections can broaden your horizons</a:t>
            </a:r>
          </a:p>
        </p:txBody>
      </p:sp>
      <p:sp>
        <p:nvSpPr>
          <p:cNvPr id="8" name="Rectangle 7"/>
          <p:cNvSpPr/>
          <p:nvPr/>
        </p:nvSpPr>
        <p:spPr>
          <a:xfrm>
            <a:off x="5868144" y="6237312"/>
            <a:ext cx="3024336" cy="369332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www</a:t>
            </a:r>
            <a:r>
              <a:rPr lang="en-GB" b="1" dirty="0" smtClean="0">
                <a:solidFill>
                  <a:schemeClr val="bg1"/>
                </a:solidFill>
              </a:rPr>
              <a:t>.theiet.</a:t>
            </a:r>
            <a:r>
              <a:rPr lang="en-GB" dirty="0" smtClean="0">
                <a:solidFill>
                  <a:schemeClr val="bg1"/>
                </a:solidFill>
              </a:rPr>
              <a:t>org/communities</a:t>
            </a:r>
            <a:endParaRPr lang="en-GB" dirty="0">
              <a:solidFill>
                <a:schemeClr val="bg1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0" y="6237312"/>
            <a:ext cx="9144000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51520" y="5867980"/>
            <a:ext cx="3312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THE </a:t>
            </a:r>
            <a:r>
              <a:rPr lang="en-GB" dirty="0"/>
              <a:t>IET </a:t>
            </a:r>
            <a:r>
              <a:rPr lang="en-GB" b="1" dirty="0"/>
              <a:t>WHERE YOU BELONG</a:t>
            </a:r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262152" y="6291173"/>
            <a:ext cx="379816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b="1" dirty="0" smtClean="0"/>
              <a:t>The </a:t>
            </a:r>
            <a:r>
              <a:rPr lang="en-GB" sz="1100" b="1" dirty="0"/>
              <a:t>Professional Home for Life</a:t>
            </a:r>
            <a:r>
              <a:rPr lang="en-GB" sz="1100" b="1" baseline="30000" dirty="0"/>
              <a:t>® </a:t>
            </a:r>
            <a:r>
              <a:rPr lang="en-GB" sz="1100" b="1" dirty="0"/>
              <a:t>for Engineers and Technicians</a:t>
            </a:r>
            <a:endParaRPr lang="en-GB" sz="1100" dirty="0"/>
          </a:p>
        </p:txBody>
      </p:sp>
      <p:sp>
        <p:nvSpPr>
          <p:cNvPr id="15" name="Rectangle 14"/>
          <p:cNvSpPr/>
          <p:nvPr/>
        </p:nvSpPr>
        <p:spPr>
          <a:xfrm>
            <a:off x="303653" y="4941167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b="1" dirty="0" smtClean="0"/>
              <a:t>Find </a:t>
            </a:r>
            <a:r>
              <a:rPr lang="en-GB" b="1" dirty="0"/>
              <a:t>out more about IET Communities </a:t>
            </a:r>
            <a:r>
              <a:rPr lang="en-GB" b="1" dirty="0" smtClean="0"/>
              <a:t>today </a:t>
            </a:r>
            <a:r>
              <a:rPr lang="en-GB" dirty="0" smtClean="0"/>
              <a:t>email </a:t>
            </a:r>
            <a:r>
              <a:rPr lang="en-GB" b="1" dirty="0"/>
              <a:t>membership@theiet.org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199" y="301201"/>
            <a:ext cx="1794874" cy="68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593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147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Glibbery,Laura</dc:creator>
  <cp:lastModifiedBy>Benveniste,Steve</cp:lastModifiedBy>
  <cp:revision>4</cp:revision>
  <dcterms:created xsi:type="dcterms:W3CDTF">2014-05-08T08:33:38Z</dcterms:created>
  <dcterms:modified xsi:type="dcterms:W3CDTF">2016-06-27T11:24:47Z</dcterms:modified>
</cp:coreProperties>
</file>