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media/image7.jpg" ContentType="image/jpg"/>
  <Override PartName="/ppt/media/image13.jpg" ContentType="image/jpg"/>
  <Override PartName="/ppt/media/image16.jpg" ContentType="image/jpg"/>
  <Override PartName="/ppt/media/image18.jpg" ContentType="image/jpg"/>
  <Override PartName="/ppt/media/image21.jpg" ContentType="image/jpg"/>
  <Override PartName="/ppt/media/image26.jpg" ContentType="image/jpg"/>
  <Override PartName="/ppt/media/image28.jpg" ContentType="image/jpg"/>
  <Override PartName="/ppt/media/image31.jpg" ContentType="image/jpg"/>
  <Override PartName="/ppt/media/image32.jpg" ContentType="image/jpg"/>
  <Override PartName="/ppt/media/image33.jpg" ContentType="image/jpg"/>
  <Override PartName="/ppt/media/image34.jpg" ContentType="image/jpg"/>
  <Override PartName="/ppt/media/image35.jpg" ContentType="image/jpg"/>
  <Override PartName="/ppt/media/image36.jpg" ContentType="image/jpg"/>
  <Override PartName="/ppt/media/image37.jpg" ContentType="image/jpg"/>
  <Override PartName="/ppt/media/image38.jpg" ContentType="image/jpg"/>
  <Override PartName="/ppt/media/image39.jpg" ContentType="image/jpg"/>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3"/>
  </p:notesMasterIdLst>
  <p:sldIdLst>
    <p:sldId id="256" r:id="rId2"/>
    <p:sldId id="278" r:id="rId3"/>
    <p:sldId id="282" r:id="rId4"/>
    <p:sldId id="283" r:id="rId5"/>
    <p:sldId id="284" r:id="rId6"/>
    <p:sldId id="285" r:id="rId7"/>
    <p:sldId id="286" r:id="rId8"/>
    <p:sldId id="287" r:id="rId9"/>
    <p:sldId id="288" r:id="rId10"/>
    <p:sldId id="289" r:id="rId11"/>
    <p:sldId id="290" r:id="rId12"/>
    <p:sldId id="291" r:id="rId13"/>
    <p:sldId id="292" r:id="rId14"/>
    <p:sldId id="293" r:id="rId15"/>
    <p:sldId id="294" r:id="rId16"/>
    <p:sldId id="295" r:id="rId17"/>
    <p:sldId id="296" r:id="rId18"/>
    <p:sldId id="297" r:id="rId19"/>
    <p:sldId id="298" r:id="rId20"/>
    <p:sldId id="299" r:id="rId21"/>
    <p:sldId id="300" r:id="rId22"/>
  </p:sldIdLst>
  <p:sldSz cx="12192000" cy="6858000"/>
  <p:notesSz cx="12192000" cy="6858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habir,Arooj" initials="S"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9E5E"/>
    <a:srgbClr val="6FBF90"/>
    <a:srgbClr val="14251A"/>
    <a:srgbClr val="77C89D"/>
    <a:srgbClr val="6EFF3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754" autoAdjust="0"/>
    <p:restoredTop sz="92038" autoAdjust="0"/>
  </p:normalViewPr>
  <p:slideViewPr>
    <p:cSldViewPr>
      <p:cViewPr>
        <p:scale>
          <a:sx n="90" d="100"/>
          <a:sy n="90" d="100"/>
        </p:scale>
        <p:origin x="-1338" y="-462"/>
      </p:cViewPr>
      <p:guideLst>
        <p:guide orient="horz" pos="2880"/>
        <p:guide pos="216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commentAuthors" Target="commentAuthor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5283200" cy="342900"/>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6905625" y="0"/>
            <a:ext cx="5283200" cy="342900"/>
          </a:xfrm>
          <a:prstGeom prst="rect">
            <a:avLst/>
          </a:prstGeom>
        </p:spPr>
        <p:txBody>
          <a:bodyPr vert="horz" lIns="91440" tIns="45720" rIns="91440" bIns="45720" rtlCol="0"/>
          <a:lstStyle>
            <a:lvl1pPr algn="r">
              <a:defRPr sz="1200"/>
            </a:lvl1pPr>
          </a:lstStyle>
          <a:p>
            <a:fld id="{97BF733A-7CCD-4CC9-9BC9-1B7199416074}" type="datetimeFigureOut">
              <a:rPr lang="en-GB" smtClean="0"/>
              <a:t>10/10/2017</a:t>
            </a:fld>
            <a:endParaRPr lang="en-GB"/>
          </a:p>
        </p:txBody>
      </p:sp>
      <p:sp>
        <p:nvSpPr>
          <p:cNvPr id="4" name="Slide Image Placeholder 3"/>
          <p:cNvSpPr>
            <a:spLocks noGrp="1" noRot="1" noChangeAspect="1"/>
          </p:cNvSpPr>
          <p:nvPr>
            <p:ph type="sldImg" idx="2"/>
          </p:nvPr>
        </p:nvSpPr>
        <p:spPr>
          <a:xfrm>
            <a:off x="3810000" y="514350"/>
            <a:ext cx="4572000" cy="257175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1219200" y="3257550"/>
            <a:ext cx="9753600" cy="30861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Footer Placeholder 5"/>
          <p:cNvSpPr>
            <a:spLocks noGrp="1"/>
          </p:cNvSpPr>
          <p:nvPr>
            <p:ph type="ftr" sz="quarter" idx="4"/>
          </p:nvPr>
        </p:nvSpPr>
        <p:spPr>
          <a:xfrm>
            <a:off x="0" y="6513513"/>
            <a:ext cx="5283200" cy="342900"/>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6905625" y="6513513"/>
            <a:ext cx="5283200" cy="342900"/>
          </a:xfrm>
          <a:prstGeom prst="rect">
            <a:avLst/>
          </a:prstGeom>
        </p:spPr>
        <p:txBody>
          <a:bodyPr vert="horz" lIns="91440" tIns="45720" rIns="91440" bIns="45720" rtlCol="0" anchor="b"/>
          <a:lstStyle>
            <a:lvl1pPr algn="r">
              <a:defRPr sz="1200"/>
            </a:lvl1pPr>
          </a:lstStyle>
          <a:p>
            <a:fld id="{10FE6C21-4173-469D-AE09-DD8C5686E990}" type="slidenum">
              <a:rPr lang="en-GB" smtClean="0"/>
              <a:t>‹#›</a:t>
            </a:fld>
            <a:endParaRPr lang="en-GB"/>
          </a:p>
        </p:txBody>
      </p:sp>
    </p:spTree>
    <p:extLst>
      <p:ext uri="{BB962C8B-B14F-4D97-AF65-F5344CB8AC3E}">
        <p14:creationId xmlns:p14="http://schemas.microsoft.com/office/powerpoint/2010/main" val="88253611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Slide">
    <p:spTree>
      <p:nvGrpSpPr>
        <p:cNvPr id="1" name=""/>
        <p:cNvGrpSpPr/>
        <p:nvPr/>
      </p:nvGrpSpPr>
      <p:grpSpPr>
        <a:xfrm>
          <a:off x="0" y="0"/>
          <a:ext cx="0" cy="0"/>
          <a:chOff x="0" y="0"/>
          <a:chExt cx="0" cy="0"/>
        </a:xfrm>
      </p:grpSpPr>
      <p:sp>
        <p:nvSpPr>
          <p:cNvPr id="2" name="Holder 2"/>
          <p:cNvSpPr>
            <a:spLocks noGrp="1"/>
          </p:cNvSpPr>
          <p:nvPr>
            <p:ph type="ctrTitle"/>
          </p:nvPr>
        </p:nvSpPr>
        <p:spPr>
          <a:xfrm>
            <a:off x="914400" y="2125980"/>
            <a:ext cx="10363200" cy="1440180"/>
          </a:xfrm>
          <a:prstGeom prst="rect">
            <a:avLst/>
          </a:prstGeom>
        </p:spPr>
        <p:txBody>
          <a:bodyPr wrap="square" lIns="0" tIns="0" rIns="0" bIns="0">
            <a:spAutoFit/>
          </a:bodyPr>
          <a:lstStyle>
            <a:lvl1pPr>
              <a:defRPr/>
            </a:lvl1pPr>
          </a:lstStyle>
          <a:p>
            <a:endParaRPr/>
          </a:p>
        </p:txBody>
      </p:sp>
      <p:sp>
        <p:nvSpPr>
          <p:cNvPr id="3" name="Holder 3"/>
          <p:cNvSpPr>
            <a:spLocks noGrp="1"/>
          </p:cNvSpPr>
          <p:nvPr>
            <p:ph type="subTitle" idx="4"/>
          </p:nvPr>
        </p:nvSpPr>
        <p:spPr>
          <a:xfrm>
            <a:off x="1828800" y="3840480"/>
            <a:ext cx="8534400" cy="1714500"/>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p:txBody>
          <a:bodyPr lIns="0" tIns="0" rIns="0" bIns="0"/>
          <a:lstStyle>
            <a:lvl1pPr>
              <a:defRPr sz="1400" b="1" i="0">
                <a:solidFill>
                  <a:srgbClr val="231F20"/>
                </a:solidFill>
                <a:latin typeface="Trade Gothic LT Std Bold"/>
                <a:cs typeface="Trade Gothic LT Std Bold"/>
              </a:defRPr>
            </a:lvl1pPr>
          </a:lstStyle>
          <a:p>
            <a:pPr marL="12700">
              <a:lnSpc>
                <a:spcPct val="100000"/>
              </a:lnSpc>
              <a:spcBef>
                <a:spcPts val="50"/>
              </a:spcBef>
            </a:pPr>
            <a:r>
              <a:rPr dirty="0"/>
              <a:t>Academic</a:t>
            </a:r>
            <a:r>
              <a:rPr spc="-100" dirty="0"/>
              <a:t> </a:t>
            </a:r>
            <a:r>
              <a:rPr dirty="0"/>
              <a:t>Partner</a:t>
            </a:r>
          </a:p>
          <a:p>
            <a:pPr marL="269240">
              <a:lnSpc>
                <a:spcPct val="100000"/>
              </a:lnSpc>
              <a:spcBef>
                <a:spcPts val="20"/>
              </a:spcBef>
            </a:pPr>
            <a:r>
              <a:rPr b="0" dirty="0">
                <a:latin typeface="TradeGothicLTStd-Cn18"/>
                <a:cs typeface="TradeGothicLTStd-Cn18"/>
              </a:rPr>
              <a:t>Digital</a:t>
            </a:r>
            <a:r>
              <a:rPr b="0" spc="-100" dirty="0">
                <a:latin typeface="TradeGothicLTStd-Cn18"/>
                <a:cs typeface="TradeGothicLTStd-Cn18"/>
              </a:rPr>
              <a:t> </a:t>
            </a:r>
            <a:r>
              <a:rPr b="0" dirty="0">
                <a:latin typeface="TradeGothicLTStd-Cn18"/>
                <a:cs typeface="TradeGothicLTStd-Cn18"/>
              </a:rPr>
              <a:t>Display</a:t>
            </a: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10/10/2017</a:t>
            </a:fld>
            <a:endParaRPr lang="en-US"/>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4000" b="1" i="0">
                <a:solidFill>
                  <a:schemeClr val="bg1"/>
                </a:solidFill>
                <a:latin typeface="Trade Gothic LT Std"/>
                <a:cs typeface="Trade Gothic LT Std"/>
              </a:defRPr>
            </a:lvl1pPr>
          </a:lstStyle>
          <a:p>
            <a:endParaRPr/>
          </a:p>
        </p:txBody>
      </p:sp>
      <p:sp>
        <p:nvSpPr>
          <p:cNvPr id="3" name="Holder 3"/>
          <p:cNvSpPr>
            <a:spLocks noGrp="1"/>
          </p:cNvSpPr>
          <p:nvPr>
            <p:ph type="body" idx="1"/>
          </p:nvPr>
        </p:nvSpPr>
        <p:spPr/>
        <p:txBody>
          <a:bodyPr lIns="0" tIns="0" rIns="0" bIns="0"/>
          <a:lstStyle>
            <a:lvl1pPr>
              <a:defRPr b="0" i="0">
                <a:solidFill>
                  <a:schemeClr val="tx1"/>
                </a:solidFill>
              </a:defRPr>
            </a:lvl1pPr>
          </a:lstStyle>
          <a:p>
            <a:endParaRPr/>
          </a:p>
        </p:txBody>
      </p:sp>
      <p:sp>
        <p:nvSpPr>
          <p:cNvPr id="4" name="Holder 4"/>
          <p:cNvSpPr>
            <a:spLocks noGrp="1"/>
          </p:cNvSpPr>
          <p:nvPr>
            <p:ph type="ftr" sz="quarter" idx="5"/>
          </p:nvPr>
        </p:nvSpPr>
        <p:spPr/>
        <p:txBody>
          <a:bodyPr lIns="0" tIns="0" rIns="0" bIns="0"/>
          <a:lstStyle>
            <a:lvl1pPr>
              <a:defRPr sz="1400" b="1" i="0">
                <a:solidFill>
                  <a:srgbClr val="231F20"/>
                </a:solidFill>
                <a:latin typeface="Trade Gothic LT Std Bold"/>
                <a:cs typeface="Trade Gothic LT Std Bold"/>
              </a:defRPr>
            </a:lvl1pPr>
          </a:lstStyle>
          <a:p>
            <a:pPr marL="12700">
              <a:lnSpc>
                <a:spcPct val="100000"/>
              </a:lnSpc>
              <a:spcBef>
                <a:spcPts val="50"/>
              </a:spcBef>
            </a:pPr>
            <a:r>
              <a:rPr dirty="0"/>
              <a:t>Academic</a:t>
            </a:r>
            <a:r>
              <a:rPr spc="-100" dirty="0"/>
              <a:t> </a:t>
            </a:r>
            <a:r>
              <a:rPr dirty="0"/>
              <a:t>Partner</a:t>
            </a:r>
          </a:p>
          <a:p>
            <a:pPr marL="269240">
              <a:lnSpc>
                <a:spcPct val="100000"/>
              </a:lnSpc>
              <a:spcBef>
                <a:spcPts val="20"/>
              </a:spcBef>
            </a:pPr>
            <a:r>
              <a:rPr b="0" dirty="0">
                <a:latin typeface="TradeGothicLTStd-Cn18"/>
                <a:cs typeface="TradeGothicLTStd-Cn18"/>
              </a:rPr>
              <a:t>Digital</a:t>
            </a:r>
            <a:r>
              <a:rPr b="0" spc="-100" dirty="0">
                <a:latin typeface="TradeGothicLTStd-Cn18"/>
                <a:cs typeface="TradeGothicLTStd-Cn18"/>
              </a:rPr>
              <a:t> </a:t>
            </a:r>
            <a:r>
              <a:rPr b="0" dirty="0">
                <a:latin typeface="TradeGothicLTStd-Cn18"/>
                <a:cs typeface="TradeGothicLTStd-Cn18"/>
              </a:rPr>
              <a:t>Display</a:t>
            </a: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10/10/2017</a:t>
            </a:fld>
            <a:endParaRPr lang="en-US"/>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wo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4000" b="1" i="0">
                <a:solidFill>
                  <a:schemeClr val="bg1"/>
                </a:solidFill>
                <a:latin typeface="Trade Gothic LT Std"/>
                <a:cs typeface="Trade Gothic LT Std"/>
              </a:defRPr>
            </a:lvl1pPr>
          </a:lstStyle>
          <a:p>
            <a:endParaRPr/>
          </a:p>
        </p:txBody>
      </p:sp>
      <p:sp>
        <p:nvSpPr>
          <p:cNvPr id="3" name="Holder 3"/>
          <p:cNvSpPr>
            <a:spLocks noGrp="1"/>
          </p:cNvSpPr>
          <p:nvPr>
            <p:ph sz="half" idx="2"/>
          </p:nvPr>
        </p:nvSpPr>
        <p:spPr>
          <a:xfrm>
            <a:off x="609600" y="1577340"/>
            <a:ext cx="5303520" cy="4526280"/>
          </a:xfrm>
          <a:prstGeom prst="rect">
            <a:avLst/>
          </a:prstGeom>
        </p:spPr>
        <p:txBody>
          <a:bodyPr wrap="square" lIns="0" tIns="0" rIns="0" bIns="0">
            <a:spAutoFit/>
          </a:bodyPr>
          <a:lstStyle>
            <a:lvl1pPr>
              <a:defRPr/>
            </a:lvl1pPr>
          </a:lstStyle>
          <a:p>
            <a:endParaRPr/>
          </a:p>
        </p:txBody>
      </p:sp>
      <p:sp>
        <p:nvSpPr>
          <p:cNvPr id="4" name="Holder 4"/>
          <p:cNvSpPr>
            <a:spLocks noGrp="1"/>
          </p:cNvSpPr>
          <p:nvPr>
            <p:ph sz="half" idx="3"/>
          </p:nvPr>
        </p:nvSpPr>
        <p:spPr>
          <a:xfrm>
            <a:off x="6278880" y="1577340"/>
            <a:ext cx="5303520" cy="4526280"/>
          </a:xfrm>
          <a:prstGeom prst="rect">
            <a:avLst/>
          </a:prstGeom>
        </p:spPr>
        <p:txBody>
          <a:bodyPr wrap="square" lIns="0" tIns="0" rIns="0" bIns="0">
            <a:spAutoFit/>
          </a:bodyPr>
          <a:lstStyle>
            <a:lvl1pPr>
              <a:defRPr/>
            </a:lvl1pPr>
          </a:lstStyle>
          <a:p>
            <a:endParaRPr/>
          </a:p>
        </p:txBody>
      </p:sp>
      <p:sp>
        <p:nvSpPr>
          <p:cNvPr id="5" name="Holder 5"/>
          <p:cNvSpPr>
            <a:spLocks noGrp="1"/>
          </p:cNvSpPr>
          <p:nvPr>
            <p:ph type="ftr" sz="quarter" idx="5"/>
          </p:nvPr>
        </p:nvSpPr>
        <p:spPr/>
        <p:txBody>
          <a:bodyPr lIns="0" tIns="0" rIns="0" bIns="0"/>
          <a:lstStyle>
            <a:lvl1pPr>
              <a:defRPr sz="1400" b="1" i="0">
                <a:solidFill>
                  <a:srgbClr val="231F20"/>
                </a:solidFill>
                <a:latin typeface="Trade Gothic LT Std Bold"/>
                <a:cs typeface="Trade Gothic LT Std Bold"/>
              </a:defRPr>
            </a:lvl1pPr>
          </a:lstStyle>
          <a:p>
            <a:pPr marL="12700">
              <a:lnSpc>
                <a:spcPct val="100000"/>
              </a:lnSpc>
              <a:spcBef>
                <a:spcPts val="50"/>
              </a:spcBef>
            </a:pPr>
            <a:r>
              <a:rPr dirty="0"/>
              <a:t>Academic</a:t>
            </a:r>
            <a:r>
              <a:rPr spc="-100" dirty="0"/>
              <a:t> </a:t>
            </a:r>
            <a:r>
              <a:rPr dirty="0"/>
              <a:t>Partner</a:t>
            </a:r>
          </a:p>
          <a:p>
            <a:pPr marL="269240">
              <a:lnSpc>
                <a:spcPct val="100000"/>
              </a:lnSpc>
              <a:spcBef>
                <a:spcPts val="20"/>
              </a:spcBef>
            </a:pPr>
            <a:r>
              <a:rPr b="0" dirty="0">
                <a:latin typeface="TradeGothicLTStd-Cn18"/>
                <a:cs typeface="TradeGothicLTStd-Cn18"/>
              </a:rPr>
              <a:t>Digital</a:t>
            </a:r>
            <a:r>
              <a:rPr b="0" spc="-100" dirty="0">
                <a:latin typeface="TradeGothicLTStd-Cn18"/>
                <a:cs typeface="TradeGothicLTStd-Cn18"/>
              </a:rPr>
              <a:t> </a:t>
            </a:r>
            <a:r>
              <a:rPr b="0" dirty="0">
                <a:latin typeface="TradeGothicLTStd-Cn18"/>
                <a:cs typeface="TradeGothicLTStd-Cn18"/>
              </a:rPr>
              <a:t>Display</a:t>
            </a:r>
          </a:p>
        </p:txBody>
      </p:sp>
      <p:sp>
        <p:nvSpPr>
          <p:cNvPr id="6" name="Holder 6"/>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10/10/2017</a:t>
            </a:fld>
            <a:endParaRPr lang="en-US"/>
          </a:p>
        </p:txBody>
      </p:sp>
      <p:sp>
        <p:nvSpPr>
          <p:cNvPr id="7" name="Holder 7"/>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Only">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4000" b="1" i="0">
                <a:solidFill>
                  <a:schemeClr val="bg1"/>
                </a:solidFill>
                <a:latin typeface="Trade Gothic LT Std"/>
                <a:cs typeface="Trade Gothic LT Std"/>
              </a:defRPr>
            </a:lvl1pPr>
          </a:lstStyle>
          <a:p>
            <a:endParaRPr/>
          </a:p>
        </p:txBody>
      </p:sp>
      <p:sp>
        <p:nvSpPr>
          <p:cNvPr id="3" name="Holder 3"/>
          <p:cNvSpPr>
            <a:spLocks noGrp="1"/>
          </p:cNvSpPr>
          <p:nvPr>
            <p:ph type="ftr" sz="quarter" idx="5"/>
          </p:nvPr>
        </p:nvSpPr>
        <p:spPr/>
        <p:txBody>
          <a:bodyPr lIns="0" tIns="0" rIns="0" bIns="0"/>
          <a:lstStyle>
            <a:lvl1pPr>
              <a:defRPr sz="1400" b="1" i="0">
                <a:solidFill>
                  <a:srgbClr val="231F20"/>
                </a:solidFill>
                <a:latin typeface="Trade Gothic LT Std Bold"/>
                <a:cs typeface="Trade Gothic LT Std Bold"/>
              </a:defRPr>
            </a:lvl1pPr>
          </a:lstStyle>
          <a:p>
            <a:pPr marL="12700">
              <a:lnSpc>
                <a:spcPct val="100000"/>
              </a:lnSpc>
              <a:spcBef>
                <a:spcPts val="50"/>
              </a:spcBef>
            </a:pPr>
            <a:r>
              <a:rPr dirty="0"/>
              <a:t>Academic</a:t>
            </a:r>
            <a:r>
              <a:rPr spc="-100" dirty="0"/>
              <a:t> </a:t>
            </a:r>
            <a:r>
              <a:rPr dirty="0"/>
              <a:t>Partner</a:t>
            </a:r>
          </a:p>
          <a:p>
            <a:pPr marL="269240">
              <a:lnSpc>
                <a:spcPct val="100000"/>
              </a:lnSpc>
              <a:spcBef>
                <a:spcPts val="20"/>
              </a:spcBef>
            </a:pPr>
            <a:r>
              <a:rPr b="0" dirty="0">
                <a:latin typeface="TradeGothicLTStd-Cn18"/>
                <a:cs typeface="TradeGothicLTStd-Cn18"/>
              </a:rPr>
              <a:t>Digital</a:t>
            </a:r>
            <a:r>
              <a:rPr b="0" spc="-100" dirty="0">
                <a:latin typeface="TradeGothicLTStd-Cn18"/>
                <a:cs typeface="TradeGothicLTStd-Cn18"/>
              </a:rPr>
              <a:t> </a:t>
            </a:r>
            <a:r>
              <a:rPr b="0" dirty="0">
                <a:latin typeface="TradeGothicLTStd-Cn18"/>
                <a:cs typeface="TradeGothicLTStd-Cn18"/>
              </a:rPr>
              <a:t>Display</a:t>
            </a:r>
          </a:p>
        </p:txBody>
      </p:sp>
      <p:sp>
        <p:nvSpPr>
          <p:cNvPr id="4" name="Holder 4"/>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10/10/2017</a:t>
            </a:fld>
            <a:endParaRPr lang="en-US"/>
          </a:p>
        </p:txBody>
      </p:sp>
      <p:sp>
        <p:nvSpPr>
          <p:cNvPr id="5" name="Holder 5"/>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obj" preserve="1">
  <p:cSld name="Blank">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ftr" sz="quarter" idx="5"/>
          </p:nvPr>
        </p:nvSpPr>
        <p:spPr>
          <a:xfrm>
            <a:off x="10554965" y="6022844"/>
            <a:ext cx="1560835" cy="451485"/>
          </a:xfrm>
        </p:spPr>
        <p:txBody>
          <a:bodyPr lIns="0" tIns="0" rIns="0" bIns="0"/>
          <a:lstStyle>
            <a:lvl1pPr>
              <a:defRPr sz="1400" b="1" i="0">
                <a:solidFill>
                  <a:srgbClr val="231F20"/>
                </a:solidFill>
                <a:latin typeface="Trade Gothic LT Std Bold"/>
                <a:cs typeface="Trade Gothic LT Std Bold"/>
              </a:defRPr>
            </a:lvl1pPr>
          </a:lstStyle>
          <a:p>
            <a:pPr marL="12700">
              <a:lnSpc>
                <a:spcPct val="100000"/>
              </a:lnSpc>
              <a:spcBef>
                <a:spcPts val="50"/>
              </a:spcBef>
            </a:pPr>
            <a:r>
              <a:rPr dirty="0"/>
              <a:t>Academic</a:t>
            </a:r>
            <a:r>
              <a:rPr spc="-100" dirty="0"/>
              <a:t> </a:t>
            </a:r>
            <a:r>
              <a:rPr dirty="0"/>
              <a:t>Partner</a:t>
            </a:r>
          </a:p>
          <a:p>
            <a:pPr marL="269240">
              <a:lnSpc>
                <a:spcPct val="100000"/>
              </a:lnSpc>
              <a:spcBef>
                <a:spcPts val="20"/>
              </a:spcBef>
            </a:pPr>
            <a:r>
              <a:rPr b="0" dirty="0">
                <a:latin typeface="TradeGothicLTStd-Cn18"/>
                <a:cs typeface="TradeGothicLTStd-Cn18"/>
              </a:rPr>
              <a:t>Digital</a:t>
            </a:r>
            <a:r>
              <a:rPr b="0" spc="-100" dirty="0">
                <a:latin typeface="TradeGothicLTStd-Cn18"/>
                <a:cs typeface="TradeGothicLTStd-Cn18"/>
              </a:rPr>
              <a:t> </a:t>
            </a:r>
            <a:r>
              <a:rPr b="0" dirty="0">
                <a:latin typeface="TradeGothicLTStd-Cn18"/>
                <a:cs typeface="TradeGothicLTStd-Cn18"/>
              </a:rPr>
              <a:t>Display</a:t>
            </a:r>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10/10/2017</a:t>
            </a:fld>
            <a:endParaRPr lang="en-US"/>
          </a:p>
        </p:txBody>
      </p:sp>
      <p:sp>
        <p:nvSpPr>
          <p:cNvPr id="4" name="Holder 4"/>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606572" y="248719"/>
            <a:ext cx="10978855" cy="635000"/>
          </a:xfrm>
          <a:prstGeom prst="rect">
            <a:avLst/>
          </a:prstGeom>
        </p:spPr>
        <p:txBody>
          <a:bodyPr wrap="square" lIns="0" tIns="0" rIns="0" bIns="0">
            <a:spAutoFit/>
          </a:bodyPr>
          <a:lstStyle>
            <a:lvl1pPr>
              <a:defRPr sz="4000" b="1" i="0">
                <a:solidFill>
                  <a:schemeClr val="bg1"/>
                </a:solidFill>
                <a:latin typeface="Trade Gothic LT Std"/>
                <a:cs typeface="Trade Gothic LT Std"/>
              </a:defRPr>
            </a:lvl1pPr>
          </a:lstStyle>
          <a:p>
            <a:endParaRPr/>
          </a:p>
        </p:txBody>
      </p:sp>
      <p:sp>
        <p:nvSpPr>
          <p:cNvPr id="3" name="Holder 3"/>
          <p:cNvSpPr>
            <a:spLocks noGrp="1"/>
          </p:cNvSpPr>
          <p:nvPr>
            <p:ph type="body" idx="1"/>
          </p:nvPr>
        </p:nvSpPr>
        <p:spPr>
          <a:xfrm>
            <a:off x="606572" y="1514883"/>
            <a:ext cx="10978855" cy="2006600"/>
          </a:xfrm>
          <a:prstGeom prst="rect">
            <a:avLst/>
          </a:prstGeom>
        </p:spPr>
        <p:txBody>
          <a:bodyPr wrap="square" lIns="0" tIns="0" rIns="0" bIns="0">
            <a:spAutoFit/>
          </a:bodyPr>
          <a:lstStyle>
            <a:lvl1pPr>
              <a:defRPr b="0" i="0">
                <a:solidFill>
                  <a:schemeClr val="tx1"/>
                </a:solidFill>
              </a:defRPr>
            </a:lvl1pPr>
          </a:lstStyle>
          <a:p>
            <a:endParaRPr/>
          </a:p>
        </p:txBody>
      </p:sp>
      <p:sp>
        <p:nvSpPr>
          <p:cNvPr id="4" name="Holder 4"/>
          <p:cNvSpPr>
            <a:spLocks noGrp="1"/>
          </p:cNvSpPr>
          <p:nvPr>
            <p:ph type="ftr" sz="quarter" idx="5"/>
          </p:nvPr>
        </p:nvSpPr>
        <p:spPr>
          <a:xfrm>
            <a:off x="10554965" y="6022844"/>
            <a:ext cx="1190625" cy="451485"/>
          </a:xfrm>
          <a:prstGeom prst="rect">
            <a:avLst/>
          </a:prstGeom>
        </p:spPr>
        <p:txBody>
          <a:bodyPr wrap="square" lIns="0" tIns="0" rIns="0" bIns="0">
            <a:spAutoFit/>
          </a:bodyPr>
          <a:lstStyle>
            <a:lvl1pPr>
              <a:defRPr sz="1400" b="1" i="0">
                <a:solidFill>
                  <a:srgbClr val="231F20"/>
                </a:solidFill>
                <a:latin typeface="Trade Gothic LT Std Bold"/>
                <a:cs typeface="Trade Gothic LT Std Bold"/>
              </a:defRPr>
            </a:lvl1pPr>
          </a:lstStyle>
          <a:p>
            <a:pPr marL="12700">
              <a:lnSpc>
                <a:spcPct val="100000"/>
              </a:lnSpc>
              <a:spcBef>
                <a:spcPts val="50"/>
              </a:spcBef>
            </a:pPr>
            <a:r>
              <a:rPr dirty="0"/>
              <a:t>Academic</a:t>
            </a:r>
            <a:r>
              <a:rPr spc="-100" dirty="0"/>
              <a:t> </a:t>
            </a:r>
            <a:r>
              <a:rPr dirty="0"/>
              <a:t>Partner</a:t>
            </a:r>
          </a:p>
          <a:p>
            <a:pPr marL="269240">
              <a:lnSpc>
                <a:spcPct val="100000"/>
              </a:lnSpc>
              <a:spcBef>
                <a:spcPts val="20"/>
              </a:spcBef>
            </a:pPr>
            <a:r>
              <a:rPr b="0" dirty="0">
                <a:latin typeface="TradeGothicLTStd-Cn18"/>
                <a:cs typeface="TradeGothicLTStd-Cn18"/>
              </a:rPr>
              <a:t>Digital</a:t>
            </a:r>
            <a:r>
              <a:rPr b="0" spc="-100" dirty="0">
                <a:latin typeface="TradeGothicLTStd-Cn18"/>
                <a:cs typeface="TradeGothicLTStd-Cn18"/>
              </a:rPr>
              <a:t> </a:t>
            </a:r>
            <a:r>
              <a:rPr b="0" dirty="0">
                <a:latin typeface="TradeGothicLTStd-Cn18"/>
                <a:cs typeface="TradeGothicLTStd-Cn18"/>
              </a:rPr>
              <a:t>Display</a:t>
            </a:r>
          </a:p>
        </p:txBody>
      </p:sp>
      <p:sp>
        <p:nvSpPr>
          <p:cNvPr id="5" name="Holder 5"/>
          <p:cNvSpPr>
            <a:spLocks noGrp="1"/>
          </p:cNvSpPr>
          <p:nvPr>
            <p:ph type="dt" sz="half" idx="6"/>
          </p:nvPr>
        </p:nvSpPr>
        <p:spPr>
          <a:xfrm>
            <a:off x="609600" y="6377940"/>
            <a:ext cx="2804160" cy="342900"/>
          </a:xfrm>
          <a:prstGeom prst="rect">
            <a:avLst/>
          </a:prstGeom>
        </p:spPr>
        <p:txBody>
          <a:bodyPr wrap="square" lIns="0" tIns="0" rIns="0" bIns="0">
            <a:spAutoFit/>
          </a:bodyPr>
          <a:lstStyle>
            <a:lvl1pPr algn="l">
              <a:defRPr>
                <a:solidFill>
                  <a:schemeClr val="tx1">
                    <a:tint val="75000"/>
                  </a:schemeClr>
                </a:solidFill>
              </a:defRPr>
            </a:lvl1pPr>
          </a:lstStyle>
          <a:p>
            <a:fld id="{1D8BD707-D9CF-40AE-B4C6-C98DA3205C09}" type="datetimeFigureOut">
              <a:rPr lang="en-US"/>
              <a:t>10/10/2017</a:t>
            </a:fld>
            <a:endParaRPr lang="en-US"/>
          </a:p>
        </p:txBody>
      </p:sp>
      <p:sp>
        <p:nvSpPr>
          <p:cNvPr id="6" name="Holder 6"/>
          <p:cNvSpPr>
            <a:spLocks noGrp="1"/>
          </p:cNvSpPr>
          <p:nvPr>
            <p:ph type="sldNum" sz="quarter" idx="7"/>
          </p:nvPr>
        </p:nvSpPr>
        <p:spPr>
          <a:xfrm>
            <a:off x="8778240" y="6377940"/>
            <a:ext cx="2804160" cy="342900"/>
          </a:xfrm>
          <a:prstGeom prst="rect">
            <a:avLst/>
          </a:prstGeom>
        </p:spPr>
        <p:txBody>
          <a:bodyPr wrap="square" lIns="0" tIns="0" rIns="0" bIns="0">
            <a:spAutoFit/>
          </a:bodyPr>
          <a:lstStyle>
            <a:lvl1pPr algn="r">
              <a:defRPr>
                <a:solidFill>
                  <a:schemeClr val="tx1">
                    <a:tint val="75000"/>
                  </a:schemeClr>
                </a:solidFill>
              </a:defRPr>
            </a:lvl1pPr>
          </a:lstStyle>
          <a:p>
            <a:fld id="{B6F15528-21DE-4FAA-801E-634DDDAF4B2B}" type="slidenum">
              <a:t>‹#›</a:t>
            </a:fld>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Lst>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g"/><Relationship Id="rId1" Type="http://schemas.openxmlformats.org/officeDocument/2006/relationships/slideLayout" Target="../slideLayouts/slideLayout5.xml"/></Relationships>
</file>

<file path=ppt/slides/_rels/slide10.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3.emf"/><Relationship Id="rId1" Type="http://schemas.openxmlformats.org/officeDocument/2006/relationships/slideLayout" Target="../slideLayouts/slideLayout2.xml"/><Relationship Id="rId5" Type="http://schemas.openxmlformats.org/officeDocument/2006/relationships/image" Target="../media/image19.png"/><Relationship Id="rId4" Type="http://schemas.openxmlformats.org/officeDocument/2006/relationships/image" Target="../media/image5.emf"/></Relationships>
</file>

<file path=ppt/slides/_rels/slide1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3.emf"/><Relationship Id="rId1" Type="http://schemas.openxmlformats.org/officeDocument/2006/relationships/slideLayout" Target="../slideLayouts/slideLayout2.xml"/><Relationship Id="rId5" Type="http://schemas.openxmlformats.org/officeDocument/2006/relationships/image" Target="../media/image20.png"/><Relationship Id="rId4" Type="http://schemas.openxmlformats.org/officeDocument/2006/relationships/image" Target="../media/image5.emf"/></Relationships>
</file>

<file path=ppt/slides/_rels/slide12.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image" Target="../media/image3.emf"/><Relationship Id="rId1" Type="http://schemas.openxmlformats.org/officeDocument/2006/relationships/slideLayout" Target="../slideLayouts/slideLayout2.xml"/><Relationship Id="rId5" Type="http://schemas.openxmlformats.org/officeDocument/2006/relationships/image" Target="../media/image5.emf"/><Relationship Id="rId4" Type="http://schemas.openxmlformats.org/officeDocument/2006/relationships/image" Target="../media/image2.emf"/></Relationships>
</file>

<file path=ppt/slides/_rels/slide13.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3.emf"/><Relationship Id="rId1" Type="http://schemas.openxmlformats.org/officeDocument/2006/relationships/slideLayout" Target="../slideLayouts/slideLayout2.xml"/><Relationship Id="rId5" Type="http://schemas.openxmlformats.org/officeDocument/2006/relationships/image" Target="../media/image5.emf"/><Relationship Id="rId4" Type="http://schemas.openxmlformats.org/officeDocument/2006/relationships/image" Target="../media/image2.emf"/></Relationships>
</file>

<file path=ppt/slides/_rels/slide14.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image" Target="../media/image3.emf"/><Relationship Id="rId1" Type="http://schemas.openxmlformats.org/officeDocument/2006/relationships/slideLayout" Target="../slideLayouts/slideLayout2.xml"/><Relationship Id="rId5" Type="http://schemas.openxmlformats.org/officeDocument/2006/relationships/image" Target="../media/image5.emf"/><Relationship Id="rId4" Type="http://schemas.openxmlformats.org/officeDocument/2006/relationships/image" Target="../media/image2.emf"/></Relationships>
</file>

<file path=ppt/slides/_rels/slide15.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3.emf"/><Relationship Id="rId1" Type="http://schemas.openxmlformats.org/officeDocument/2006/relationships/slideLayout" Target="../slideLayouts/slideLayout2.xml"/><Relationship Id="rId5" Type="http://schemas.openxmlformats.org/officeDocument/2006/relationships/image" Target="../media/image24.jpg"/><Relationship Id="rId4" Type="http://schemas.openxmlformats.org/officeDocument/2006/relationships/image" Target="../media/image5.emf"/></Relationships>
</file>

<file path=ppt/slides/_rels/slide16.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3.emf"/><Relationship Id="rId1" Type="http://schemas.openxmlformats.org/officeDocument/2006/relationships/slideLayout" Target="../slideLayouts/slideLayout2.xml"/><Relationship Id="rId5" Type="http://schemas.openxmlformats.org/officeDocument/2006/relationships/image" Target="../media/image25.jpg"/><Relationship Id="rId4" Type="http://schemas.openxmlformats.org/officeDocument/2006/relationships/image" Target="../media/image5.emf"/></Relationships>
</file>

<file path=ppt/slides/_rels/slide17.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3.emf"/><Relationship Id="rId1" Type="http://schemas.openxmlformats.org/officeDocument/2006/relationships/slideLayout" Target="../slideLayouts/slideLayout2.xml"/><Relationship Id="rId5" Type="http://schemas.openxmlformats.org/officeDocument/2006/relationships/image" Target="../media/image26.jpg"/><Relationship Id="rId4" Type="http://schemas.openxmlformats.org/officeDocument/2006/relationships/image" Target="../media/image5.emf"/></Relationships>
</file>

<file path=ppt/slides/_rels/slide18.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3.emf"/><Relationship Id="rId1" Type="http://schemas.openxmlformats.org/officeDocument/2006/relationships/slideLayout" Target="../slideLayouts/slideLayout2.xml"/><Relationship Id="rId6" Type="http://schemas.openxmlformats.org/officeDocument/2006/relationships/image" Target="../media/image28.jpg"/><Relationship Id="rId5" Type="http://schemas.openxmlformats.org/officeDocument/2006/relationships/image" Target="../media/image27.jpg"/><Relationship Id="rId4" Type="http://schemas.openxmlformats.org/officeDocument/2006/relationships/image" Target="../media/image5.emf"/></Relationships>
</file>

<file path=ppt/slides/_rels/slide19.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9.png"/><Relationship Id="rId1" Type="http://schemas.openxmlformats.org/officeDocument/2006/relationships/slideLayout" Target="../slideLayouts/slideLayout2.xml"/><Relationship Id="rId6" Type="http://schemas.openxmlformats.org/officeDocument/2006/relationships/image" Target="../media/image30.png"/><Relationship Id="rId5" Type="http://schemas.openxmlformats.org/officeDocument/2006/relationships/image" Target="../media/image5.emf"/><Relationship Id="rId4" Type="http://schemas.openxmlformats.org/officeDocument/2006/relationships/image" Target="../media/image2.emf"/></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emf"/><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5.emf"/><Relationship Id="rId4" Type="http://schemas.openxmlformats.org/officeDocument/2006/relationships/image" Target="../media/image2.emf"/></Relationships>
</file>

<file path=ppt/slides/_rels/slide20.xml.rels><?xml version="1.0" encoding="UTF-8" standalone="yes"?>
<Relationships xmlns="http://schemas.openxmlformats.org/package/2006/relationships"><Relationship Id="rId8" Type="http://schemas.openxmlformats.org/officeDocument/2006/relationships/image" Target="../media/image34.jpg"/><Relationship Id="rId3" Type="http://schemas.openxmlformats.org/officeDocument/2006/relationships/image" Target="../media/image2.emf"/><Relationship Id="rId7" Type="http://schemas.openxmlformats.org/officeDocument/2006/relationships/image" Target="../media/image33.jpg"/><Relationship Id="rId2" Type="http://schemas.openxmlformats.org/officeDocument/2006/relationships/image" Target="../media/image3.emf"/><Relationship Id="rId1" Type="http://schemas.openxmlformats.org/officeDocument/2006/relationships/slideLayout" Target="../slideLayouts/slideLayout2.xml"/><Relationship Id="rId6" Type="http://schemas.openxmlformats.org/officeDocument/2006/relationships/image" Target="../media/image32.jpg"/><Relationship Id="rId11" Type="http://schemas.openxmlformats.org/officeDocument/2006/relationships/image" Target="../media/image37.jpg"/><Relationship Id="rId5" Type="http://schemas.openxmlformats.org/officeDocument/2006/relationships/image" Target="../media/image31.jpg"/><Relationship Id="rId10" Type="http://schemas.openxmlformats.org/officeDocument/2006/relationships/image" Target="../media/image36.jpg"/><Relationship Id="rId4" Type="http://schemas.openxmlformats.org/officeDocument/2006/relationships/image" Target="../media/image5.emf"/><Relationship Id="rId9" Type="http://schemas.openxmlformats.org/officeDocument/2006/relationships/image" Target="../media/image35.jpg"/></Relationships>
</file>

<file path=ppt/slides/_rels/slide21.xml.rels><?xml version="1.0" encoding="UTF-8" standalone="yes"?>
<Relationships xmlns="http://schemas.openxmlformats.org/package/2006/relationships"><Relationship Id="rId8" Type="http://schemas.openxmlformats.org/officeDocument/2006/relationships/image" Target="../media/image41.png"/><Relationship Id="rId3" Type="http://schemas.openxmlformats.org/officeDocument/2006/relationships/image" Target="../media/image38.jpg"/><Relationship Id="rId7" Type="http://schemas.openxmlformats.org/officeDocument/2006/relationships/image" Target="../media/image40.png"/><Relationship Id="rId2" Type="http://schemas.openxmlformats.org/officeDocument/2006/relationships/image" Target="../media/image3.emf"/><Relationship Id="rId1" Type="http://schemas.openxmlformats.org/officeDocument/2006/relationships/slideLayout" Target="../slideLayouts/slideLayout2.xml"/><Relationship Id="rId6" Type="http://schemas.openxmlformats.org/officeDocument/2006/relationships/image" Target="../media/image5.emf"/><Relationship Id="rId5" Type="http://schemas.openxmlformats.org/officeDocument/2006/relationships/image" Target="../media/image2.emf"/><Relationship Id="rId4" Type="http://schemas.openxmlformats.org/officeDocument/2006/relationships/image" Target="../media/image39.jpg"/><Relationship Id="rId9" Type="http://schemas.openxmlformats.org/officeDocument/2006/relationships/image" Target="../media/image42.png"/></Relationships>
</file>

<file path=ppt/slides/_rels/slide3.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image" Target="../media/image3.emf"/><Relationship Id="rId1" Type="http://schemas.openxmlformats.org/officeDocument/2006/relationships/slideLayout" Target="../slideLayouts/slideLayout2.xml"/><Relationship Id="rId5" Type="http://schemas.openxmlformats.org/officeDocument/2006/relationships/image" Target="../media/image5.emf"/><Relationship Id="rId4" Type="http://schemas.openxmlformats.org/officeDocument/2006/relationships/image" Target="../media/image2.emf"/></Relationships>
</file>

<file path=ppt/slides/_rels/slide4.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3.emf"/><Relationship Id="rId1"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5.emf"/></Relationships>
</file>

<file path=ppt/slides/_rels/slide5.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3.emf"/><Relationship Id="rId1" Type="http://schemas.openxmlformats.org/officeDocument/2006/relationships/slideLayout" Target="../slideLayouts/slideLayout2.xml"/><Relationship Id="rId5" Type="http://schemas.openxmlformats.org/officeDocument/2006/relationships/image" Target="../media/image10.jpg"/><Relationship Id="rId4" Type="http://schemas.openxmlformats.org/officeDocument/2006/relationships/image" Target="../media/image5.emf"/></Relationships>
</file>

<file path=ppt/slides/_rels/slide6.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image" Target="../media/image3.emf"/><Relationship Id="rId1" Type="http://schemas.openxmlformats.org/officeDocument/2006/relationships/slideLayout" Target="../slideLayouts/slideLayout2.xml"/><Relationship Id="rId6" Type="http://schemas.openxmlformats.org/officeDocument/2006/relationships/image" Target="../media/image12.jpeg"/><Relationship Id="rId5" Type="http://schemas.openxmlformats.org/officeDocument/2006/relationships/image" Target="../media/image5.emf"/><Relationship Id="rId4" Type="http://schemas.openxmlformats.org/officeDocument/2006/relationships/image" Target="../media/image2.emf"/></Relationships>
</file>

<file path=ppt/slides/_rels/slide7.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image" Target="../media/image3.emf"/><Relationship Id="rId1" Type="http://schemas.openxmlformats.org/officeDocument/2006/relationships/slideLayout" Target="../slideLayouts/slideLayout2.xml"/><Relationship Id="rId6" Type="http://schemas.openxmlformats.org/officeDocument/2006/relationships/image" Target="../media/image14.emf"/><Relationship Id="rId5" Type="http://schemas.openxmlformats.org/officeDocument/2006/relationships/image" Target="../media/image5.emf"/><Relationship Id="rId4" Type="http://schemas.openxmlformats.org/officeDocument/2006/relationships/image" Target="../media/image2.emf"/></Relationships>
</file>

<file path=ppt/slides/_rels/slide8.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3.emf"/><Relationship Id="rId1" Type="http://schemas.openxmlformats.org/officeDocument/2006/relationships/slideLayout" Target="../slideLayouts/slideLayout2.xml"/><Relationship Id="rId6" Type="http://schemas.openxmlformats.org/officeDocument/2006/relationships/image" Target="../media/image16.jpg"/><Relationship Id="rId5" Type="http://schemas.openxmlformats.org/officeDocument/2006/relationships/image" Target="../media/image5.emf"/><Relationship Id="rId4" Type="http://schemas.openxmlformats.org/officeDocument/2006/relationships/image" Target="../media/image2.emf"/></Relationships>
</file>

<file path=ppt/slides/_rels/slide9.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3.emf"/><Relationship Id="rId1" Type="http://schemas.openxmlformats.org/officeDocument/2006/relationships/slideLayout" Target="../slideLayouts/slideLayout2.xml"/><Relationship Id="rId6" Type="http://schemas.openxmlformats.org/officeDocument/2006/relationships/image" Target="../media/image18.jpg"/><Relationship Id="rId5" Type="http://schemas.openxmlformats.org/officeDocument/2006/relationships/image" Target="../media/image17.png"/><Relationship Id="rId4" Type="http://schemas.openxmlformats.org/officeDocument/2006/relationships/image" Target="../media/image5.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Cover_image.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012894" y="15179"/>
            <a:ext cx="7179106" cy="6424004"/>
          </a:xfrm>
          <a:prstGeom prst="rect">
            <a:avLst/>
          </a:prstGeom>
        </p:spPr>
      </p:pic>
      <p:pic>
        <p:nvPicPr>
          <p:cNvPr id="8" name="Picture 7"/>
          <p:cNvPicPr>
            <a:picLocks noChangeAspect="1"/>
          </p:cNvPicPr>
          <p:nvPr/>
        </p:nvPicPr>
        <p:blipFill>
          <a:blip r:embed="rId3"/>
          <a:stretch>
            <a:fillRect/>
          </a:stretch>
        </p:blipFill>
        <p:spPr>
          <a:xfrm>
            <a:off x="228600" y="152400"/>
            <a:ext cx="3065788" cy="1462928"/>
          </a:xfrm>
          <a:prstGeom prst="rect">
            <a:avLst/>
          </a:prstGeom>
        </p:spPr>
      </p:pic>
      <p:sp>
        <p:nvSpPr>
          <p:cNvPr id="3" name="object 6"/>
          <p:cNvSpPr/>
          <p:nvPr/>
        </p:nvSpPr>
        <p:spPr>
          <a:xfrm>
            <a:off x="-7520" y="6342542"/>
            <a:ext cx="12199519" cy="533400"/>
          </a:xfrm>
          <a:custGeom>
            <a:avLst/>
            <a:gdLst/>
            <a:ahLst/>
            <a:cxnLst/>
            <a:rect l="l" t="t" r="r" b="b"/>
            <a:pathLst>
              <a:path w="6275070" h="1071245">
                <a:moveTo>
                  <a:pt x="0" y="1071003"/>
                </a:moveTo>
                <a:lnTo>
                  <a:pt x="6274790" y="1071003"/>
                </a:lnTo>
                <a:lnTo>
                  <a:pt x="6274790" y="0"/>
                </a:lnTo>
                <a:lnTo>
                  <a:pt x="0" y="0"/>
                </a:lnTo>
                <a:lnTo>
                  <a:pt x="0" y="1071003"/>
                </a:lnTo>
                <a:close/>
              </a:path>
            </a:pathLst>
          </a:custGeom>
          <a:solidFill>
            <a:srgbClr val="213025"/>
          </a:solidFill>
        </p:spPr>
        <p:txBody>
          <a:bodyPr wrap="square" lIns="0" tIns="0" rIns="0" bIns="0" rtlCol="0"/>
          <a:lstStyle/>
          <a:p>
            <a:endParaRPr>
              <a:solidFill>
                <a:srgbClr val="14251A"/>
              </a:solidFill>
            </a:endParaRPr>
          </a:p>
        </p:txBody>
      </p:sp>
      <p:sp>
        <p:nvSpPr>
          <p:cNvPr id="6" name="Rectangle 5"/>
          <p:cNvSpPr/>
          <p:nvPr/>
        </p:nvSpPr>
        <p:spPr>
          <a:xfrm>
            <a:off x="609600" y="2362200"/>
            <a:ext cx="4267200" cy="2236510"/>
          </a:xfrm>
          <a:prstGeom prst="rect">
            <a:avLst/>
          </a:prstGeom>
        </p:spPr>
        <p:txBody>
          <a:bodyPr wrap="square">
            <a:spAutoFit/>
          </a:bodyPr>
          <a:lstStyle/>
          <a:p>
            <a:pPr>
              <a:lnSpc>
                <a:spcPct val="80000"/>
              </a:lnSpc>
              <a:spcAft>
                <a:spcPts val="1200"/>
              </a:spcAft>
            </a:pPr>
            <a:r>
              <a:rPr lang="en-US" sz="6000" b="1" dirty="0">
                <a:latin typeface="Trade Gothic LT Std"/>
                <a:cs typeface="Arial"/>
              </a:rPr>
              <a:t>Academic Partner </a:t>
            </a:r>
            <a:endParaRPr lang="en-US" sz="6000" b="1" dirty="0" smtClean="0">
              <a:latin typeface="Trade Gothic LT Std"/>
              <a:cs typeface="Arial"/>
            </a:endParaRPr>
          </a:p>
          <a:p>
            <a:pPr>
              <a:lnSpc>
                <a:spcPct val="80000"/>
              </a:lnSpc>
              <a:spcAft>
                <a:spcPts val="1200"/>
              </a:spcAft>
            </a:pPr>
            <a:r>
              <a:rPr lang="en-US" sz="3600" dirty="0" smtClean="0">
                <a:latin typeface="Trade Gothic LT Std"/>
                <a:cs typeface="Arial"/>
              </a:rPr>
              <a:t>Student </a:t>
            </a:r>
            <a:r>
              <a:rPr lang="en-US" sz="3600" dirty="0">
                <a:latin typeface="Trade Gothic LT Std"/>
                <a:cs typeface="Arial"/>
              </a:rPr>
              <a:t>Benefits</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5" name="Picture 14"/>
          <p:cNvPicPr>
            <a:picLocks noChangeAspect="1"/>
          </p:cNvPicPr>
          <p:nvPr/>
        </p:nvPicPr>
        <p:blipFill>
          <a:blip r:embed="rId2"/>
          <a:stretch>
            <a:fillRect/>
          </a:stretch>
        </p:blipFill>
        <p:spPr>
          <a:xfrm flipH="1">
            <a:off x="0" y="5130800"/>
            <a:ext cx="1989034" cy="1143000"/>
          </a:xfrm>
          <a:prstGeom prst="rect">
            <a:avLst/>
          </a:prstGeom>
        </p:spPr>
      </p:pic>
      <p:sp>
        <p:nvSpPr>
          <p:cNvPr id="18" name="object 6"/>
          <p:cNvSpPr txBox="1">
            <a:spLocks/>
          </p:cNvSpPr>
          <p:nvPr/>
        </p:nvSpPr>
        <p:spPr>
          <a:xfrm>
            <a:off x="457200" y="1524000"/>
            <a:ext cx="6858000" cy="628377"/>
          </a:xfrm>
          <a:prstGeom prst="rect">
            <a:avLst/>
          </a:prstGeom>
        </p:spPr>
        <p:txBody>
          <a:bodyPr vert="horz" wrap="square" lIns="0" tIns="12700" rIns="0" bIns="0" rtlCol="0">
            <a:spAutoFit/>
          </a:bodyPr>
          <a:lstStyle>
            <a:lvl1pPr>
              <a:defRPr sz="4000" b="1" i="0">
                <a:solidFill>
                  <a:schemeClr val="bg1"/>
                </a:solidFill>
                <a:latin typeface="Trade Gothic LT Std"/>
                <a:ea typeface="+mj-ea"/>
                <a:cs typeface="Trade Gothic LT Std"/>
              </a:defRPr>
            </a:lvl1pPr>
          </a:lstStyle>
          <a:p>
            <a:pPr marL="12700">
              <a:spcBef>
                <a:spcPts val="100"/>
              </a:spcBef>
              <a:tabLst>
                <a:tab pos="1734185" algn="l"/>
              </a:tabLst>
            </a:pPr>
            <a:r>
              <a:rPr lang="en-US" dirty="0" smtClean="0">
                <a:solidFill>
                  <a:srgbClr val="14251A"/>
                </a:solidFill>
                <a:cs typeface="Arial"/>
              </a:rPr>
              <a:t>Technical Report Writing</a:t>
            </a:r>
            <a:endParaRPr lang="en-US" spc="-15" dirty="0">
              <a:solidFill>
                <a:srgbClr val="14251A"/>
              </a:solidFill>
              <a:cs typeface="Arial"/>
            </a:endParaRPr>
          </a:p>
        </p:txBody>
      </p:sp>
      <p:sp>
        <p:nvSpPr>
          <p:cNvPr id="19" name="object 7"/>
          <p:cNvSpPr txBox="1"/>
          <p:nvPr/>
        </p:nvSpPr>
        <p:spPr>
          <a:xfrm>
            <a:off x="457200" y="2362200"/>
            <a:ext cx="5943600" cy="1000146"/>
          </a:xfrm>
          <a:prstGeom prst="rect">
            <a:avLst/>
          </a:prstGeom>
        </p:spPr>
        <p:txBody>
          <a:bodyPr vert="horz" wrap="square" lIns="0" tIns="12700" rIns="0" bIns="0" rtlCol="0">
            <a:spAutoFit/>
          </a:bodyPr>
          <a:lstStyle/>
          <a:p>
            <a:pPr marL="12700" marR="286385">
              <a:lnSpc>
                <a:spcPct val="108300"/>
              </a:lnSpc>
              <a:spcBef>
                <a:spcPts val="100"/>
              </a:spcBef>
              <a:spcAft>
                <a:spcPts val="600"/>
              </a:spcAft>
            </a:pPr>
            <a:r>
              <a:rPr lang="en-US" dirty="0">
                <a:solidFill>
                  <a:schemeClr val="tx1">
                    <a:lumMod val="65000"/>
                    <a:lumOff val="35000"/>
                  </a:schemeClr>
                </a:solidFill>
                <a:latin typeface="Trade Gothic LT Std"/>
                <a:cs typeface="Arial"/>
              </a:rPr>
              <a:t>Student members have access to a guide on </a:t>
            </a:r>
            <a:r>
              <a:rPr lang="en-US" dirty="0" smtClean="0">
                <a:solidFill>
                  <a:schemeClr val="tx1">
                    <a:lumMod val="65000"/>
                    <a:lumOff val="35000"/>
                  </a:schemeClr>
                </a:solidFill>
                <a:latin typeface="Trade Gothic LT Std"/>
                <a:cs typeface="Arial"/>
              </a:rPr>
              <a:t>technical report </a:t>
            </a:r>
            <a:r>
              <a:rPr lang="en-US" dirty="0">
                <a:solidFill>
                  <a:schemeClr val="tx1">
                    <a:lumMod val="65000"/>
                    <a:lumOff val="35000"/>
                  </a:schemeClr>
                </a:solidFill>
                <a:latin typeface="Trade Gothic LT Std"/>
                <a:cs typeface="Arial"/>
              </a:rPr>
              <a:t>writing. </a:t>
            </a:r>
            <a:r>
              <a:rPr lang="en-US" dirty="0" smtClean="0">
                <a:solidFill>
                  <a:schemeClr val="tx1">
                    <a:lumMod val="65000"/>
                    <a:lumOff val="35000"/>
                  </a:schemeClr>
                </a:solidFill>
                <a:latin typeface="Trade Gothic LT Std"/>
                <a:cs typeface="Arial"/>
              </a:rPr>
              <a:t> </a:t>
            </a:r>
          </a:p>
          <a:p>
            <a:pPr marL="12700" marR="286385">
              <a:lnSpc>
                <a:spcPct val="108300"/>
              </a:lnSpc>
              <a:spcBef>
                <a:spcPts val="100"/>
              </a:spcBef>
              <a:spcAft>
                <a:spcPts val="600"/>
              </a:spcAft>
            </a:pPr>
            <a:r>
              <a:rPr lang="en-US" dirty="0" smtClean="0">
                <a:solidFill>
                  <a:schemeClr val="tx1">
                    <a:lumMod val="65000"/>
                    <a:lumOff val="35000"/>
                  </a:schemeClr>
                </a:solidFill>
                <a:latin typeface="Trade Gothic LT Std"/>
                <a:cs typeface="Arial"/>
              </a:rPr>
              <a:t>It </a:t>
            </a:r>
            <a:r>
              <a:rPr lang="en-US" dirty="0">
                <a:solidFill>
                  <a:schemeClr val="tx1">
                    <a:lumMod val="65000"/>
                    <a:lumOff val="35000"/>
                  </a:schemeClr>
                </a:solidFill>
                <a:latin typeface="Trade Gothic LT Std"/>
                <a:cs typeface="Arial"/>
              </a:rPr>
              <a:t>will help you:</a:t>
            </a:r>
          </a:p>
        </p:txBody>
      </p:sp>
      <p:pic>
        <p:nvPicPr>
          <p:cNvPr id="12" name="Picture 11"/>
          <p:cNvPicPr>
            <a:picLocks noChangeAspect="1"/>
          </p:cNvPicPr>
          <p:nvPr/>
        </p:nvPicPr>
        <p:blipFill>
          <a:blip r:embed="rId3"/>
          <a:stretch>
            <a:fillRect/>
          </a:stretch>
        </p:blipFill>
        <p:spPr>
          <a:xfrm>
            <a:off x="152400" y="76200"/>
            <a:ext cx="2421962" cy="1155710"/>
          </a:xfrm>
          <a:prstGeom prst="rect">
            <a:avLst/>
          </a:prstGeom>
        </p:spPr>
      </p:pic>
      <p:sp>
        <p:nvSpPr>
          <p:cNvPr id="10" name="object 6"/>
          <p:cNvSpPr/>
          <p:nvPr/>
        </p:nvSpPr>
        <p:spPr>
          <a:xfrm>
            <a:off x="-7520" y="6190142"/>
            <a:ext cx="8694320" cy="439258"/>
          </a:xfrm>
          <a:custGeom>
            <a:avLst/>
            <a:gdLst/>
            <a:ahLst/>
            <a:cxnLst/>
            <a:rect l="l" t="t" r="r" b="b"/>
            <a:pathLst>
              <a:path w="6275070" h="1071245">
                <a:moveTo>
                  <a:pt x="0" y="1071003"/>
                </a:moveTo>
                <a:lnTo>
                  <a:pt x="6274790" y="1071003"/>
                </a:lnTo>
                <a:lnTo>
                  <a:pt x="6274790" y="0"/>
                </a:lnTo>
                <a:lnTo>
                  <a:pt x="0" y="0"/>
                </a:lnTo>
                <a:lnTo>
                  <a:pt x="0" y="1071003"/>
                </a:lnTo>
                <a:close/>
              </a:path>
            </a:pathLst>
          </a:custGeom>
          <a:solidFill>
            <a:srgbClr val="213025"/>
          </a:solidFill>
        </p:spPr>
        <p:txBody>
          <a:bodyPr wrap="square" lIns="0" tIns="0" rIns="0" bIns="0" rtlCol="0"/>
          <a:lstStyle/>
          <a:p>
            <a:endParaRPr>
              <a:solidFill>
                <a:srgbClr val="14251A"/>
              </a:solidFill>
            </a:endParaRPr>
          </a:p>
        </p:txBody>
      </p:sp>
      <p:pic>
        <p:nvPicPr>
          <p:cNvPr id="20" name="Picture 19"/>
          <p:cNvPicPr>
            <a:picLocks noChangeAspect="1"/>
          </p:cNvPicPr>
          <p:nvPr/>
        </p:nvPicPr>
        <p:blipFill>
          <a:blip r:embed="rId4"/>
          <a:stretch>
            <a:fillRect/>
          </a:stretch>
        </p:blipFill>
        <p:spPr>
          <a:xfrm>
            <a:off x="8610600" y="6172200"/>
            <a:ext cx="3048000" cy="499672"/>
          </a:xfrm>
          <a:prstGeom prst="rect">
            <a:avLst/>
          </a:prstGeom>
        </p:spPr>
      </p:pic>
      <p:grpSp>
        <p:nvGrpSpPr>
          <p:cNvPr id="13" name="Group 12"/>
          <p:cNvGrpSpPr/>
          <p:nvPr/>
        </p:nvGrpSpPr>
        <p:grpSpPr>
          <a:xfrm>
            <a:off x="7620000" y="1295400"/>
            <a:ext cx="3907815" cy="3898900"/>
            <a:chOff x="7161479" y="1188796"/>
            <a:chExt cx="3907815" cy="3898900"/>
          </a:xfrm>
        </p:grpSpPr>
        <p:sp>
          <p:nvSpPr>
            <p:cNvPr id="14" name="object 12"/>
            <p:cNvSpPr/>
            <p:nvPr/>
          </p:nvSpPr>
          <p:spPr>
            <a:xfrm>
              <a:off x="7161479" y="1188796"/>
              <a:ext cx="3907815" cy="3898900"/>
            </a:xfrm>
            <a:prstGeom prst="rect">
              <a:avLst/>
            </a:prstGeom>
            <a:blipFill>
              <a:blip r:embed="rId5" cstate="print"/>
              <a:stretch>
                <a:fillRect/>
              </a:stretch>
            </a:blipFill>
            <a:effectLst>
              <a:outerShdw blurRad="288925" dist="38100" dir="2700000" sx="102000" sy="102000" algn="tl" rotWithShape="0">
                <a:prstClr val="black">
                  <a:alpha val="40000"/>
                </a:prstClr>
              </a:outerShdw>
            </a:effectLst>
          </p:spPr>
          <p:txBody>
            <a:bodyPr wrap="square" lIns="0" tIns="0" rIns="0" bIns="0" rtlCol="0"/>
            <a:lstStyle/>
            <a:p>
              <a:endParaRPr/>
            </a:p>
          </p:txBody>
        </p:sp>
        <p:grpSp>
          <p:nvGrpSpPr>
            <p:cNvPr id="22" name="Group 21"/>
            <p:cNvGrpSpPr/>
            <p:nvPr/>
          </p:nvGrpSpPr>
          <p:grpSpPr>
            <a:xfrm>
              <a:off x="8162038" y="1971511"/>
              <a:ext cx="2368521" cy="2324735"/>
              <a:chOff x="8162038" y="1971511"/>
              <a:chExt cx="2368521" cy="2324735"/>
            </a:xfrm>
          </p:grpSpPr>
          <p:sp>
            <p:nvSpPr>
              <p:cNvPr id="23" name="object 13"/>
              <p:cNvSpPr/>
              <p:nvPr/>
            </p:nvSpPr>
            <p:spPr>
              <a:xfrm>
                <a:off x="8162038" y="1971511"/>
                <a:ext cx="1906905" cy="2324735"/>
              </a:xfrm>
              <a:custGeom>
                <a:avLst/>
                <a:gdLst/>
                <a:ahLst/>
                <a:cxnLst/>
                <a:rect l="l" t="t" r="r" b="b"/>
                <a:pathLst>
                  <a:path w="1906904" h="2324735">
                    <a:moveTo>
                      <a:pt x="1469491" y="0"/>
                    </a:moveTo>
                    <a:lnTo>
                      <a:pt x="0" y="0"/>
                    </a:lnTo>
                    <a:lnTo>
                      <a:pt x="0" y="2324569"/>
                    </a:lnTo>
                    <a:lnTo>
                      <a:pt x="1906701" y="2324569"/>
                    </a:lnTo>
                    <a:lnTo>
                      <a:pt x="1906701" y="437984"/>
                    </a:lnTo>
                    <a:lnTo>
                      <a:pt x="1469491" y="0"/>
                    </a:lnTo>
                    <a:close/>
                  </a:path>
                </a:pathLst>
              </a:custGeom>
              <a:solidFill>
                <a:srgbClr val="FFFFFF"/>
              </a:solidFill>
            </p:spPr>
            <p:txBody>
              <a:bodyPr wrap="square" lIns="0" tIns="0" rIns="0" bIns="0" rtlCol="0"/>
              <a:lstStyle/>
              <a:p>
                <a:endParaRPr/>
              </a:p>
            </p:txBody>
          </p:sp>
          <p:sp>
            <p:nvSpPr>
              <p:cNvPr id="24" name="object 14"/>
              <p:cNvSpPr/>
              <p:nvPr/>
            </p:nvSpPr>
            <p:spPr>
              <a:xfrm>
                <a:off x="9631529" y="1971511"/>
                <a:ext cx="437515" cy="438150"/>
              </a:xfrm>
              <a:custGeom>
                <a:avLst/>
                <a:gdLst/>
                <a:ahLst/>
                <a:cxnLst/>
                <a:rect l="l" t="t" r="r" b="b"/>
                <a:pathLst>
                  <a:path w="437515" h="438150">
                    <a:moveTo>
                      <a:pt x="0" y="0"/>
                    </a:moveTo>
                    <a:lnTo>
                      <a:pt x="0" y="437984"/>
                    </a:lnTo>
                    <a:lnTo>
                      <a:pt x="437210" y="437984"/>
                    </a:lnTo>
                    <a:lnTo>
                      <a:pt x="0" y="0"/>
                    </a:lnTo>
                    <a:close/>
                  </a:path>
                </a:pathLst>
              </a:custGeom>
              <a:solidFill>
                <a:srgbClr val="EDF2F2"/>
              </a:solidFill>
            </p:spPr>
            <p:txBody>
              <a:bodyPr wrap="square" lIns="0" tIns="0" rIns="0" bIns="0" rtlCol="0"/>
              <a:lstStyle/>
              <a:p>
                <a:endParaRPr/>
              </a:p>
            </p:txBody>
          </p:sp>
          <p:sp>
            <p:nvSpPr>
              <p:cNvPr id="25" name="object 15"/>
              <p:cNvSpPr/>
              <p:nvPr/>
            </p:nvSpPr>
            <p:spPr>
              <a:xfrm>
                <a:off x="9304973" y="3498262"/>
                <a:ext cx="114300" cy="106045"/>
              </a:xfrm>
              <a:custGeom>
                <a:avLst/>
                <a:gdLst/>
                <a:ahLst/>
                <a:cxnLst/>
                <a:rect l="l" t="t" r="r" b="b"/>
                <a:pathLst>
                  <a:path w="114300" h="106045">
                    <a:moveTo>
                      <a:pt x="31724" y="0"/>
                    </a:moveTo>
                    <a:lnTo>
                      <a:pt x="0" y="84353"/>
                    </a:lnTo>
                    <a:lnTo>
                      <a:pt x="27459" y="100745"/>
                    </a:lnTo>
                    <a:lnTo>
                      <a:pt x="57748" y="105822"/>
                    </a:lnTo>
                    <a:lnTo>
                      <a:pt x="87602" y="99583"/>
                    </a:lnTo>
                    <a:lnTo>
                      <a:pt x="113753" y="82029"/>
                    </a:lnTo>
                    <a:lnTo>
                      <a:pt x="31724" y="0"/>
                    </a:lnTo>
                    <a:close/>
                  </a:path>
                </a:pathLst>
              </a:custGeom>
              <a:solidFill>
                <a:srgbClr val="8AD7F8"/>
              </a:solidFill>
            </p:spPr>
            <p:txBody>
              <a:bodyPr wrap="square" lIns="0" tIns="0" rIns="0" bIns="0" rtlCol="0"/>
              <a:lstStyle/>
              <a:p>
                <a:endParaRPr/>
              </a:p>
            </p:txBody>
          </p:sp>
          <p:sp>
            <p:nvSpPr>
              <p:cNvPr id="26" name="object 16"/>
              <p:cNvSpPr/>
              <p:nvPr/>
            </p:nvSpPr>
            <p:spPr>
              <a:xfrm>
                <a:off x="9394934" y="3580286"/>
                <a:ext cx="140335" cy="140970"/>
              </a:xfrm>
              <a:custGeom>
                <a:avLst/>
                <a:gdLst/>
                <a:ahLst/>
                <a:cxnLst/>
                <a:rect l="l" t="t" r="r" b="b"/>
                <a:pathLst>
                  <a:path w="140334" h="140970">
                    <a:moveTo>
                      <a:pt x="23793" y="0"/>
                    </a:moveTo>
                    <a:lnTo>
                      <a:pt x="5948" y="27065"/>
                    </a:lnTo>
                    <a:lnTo>
                      <a:pt x="0" y="58043"/>
                    </a:lnTo>
                    <a:lnTo>
                      <a:pt x="5948" y="89020"/>
                    </a:lnTo>
                    <a:lnTo>
                      <a:pt x="23793" y="116077"/>
                    </a:lnTo>
                    <a:lnTo>
                      <a:pt x="51178" y="134358"/>
                    </a:lnTo>
                    <a:lnTo>
                      <a:pt x="82118" y="140452"/>
                    </a:lnTo>
                    <a:lnTo>
                      <a:pt x="112915" y="134358"/>
                    </a:lnTo>
                    <a:lnTo>
                      <a:pt x="139871" y="116077"/>
                    </a:lnTo>
                    <a:lnTo>
                      <a:pt x="23793" y="0"/>
                    </a:lnTo>
                    <a:close/>
                  </a:path>
                </a:pathLst>
              </a:custGeom>
              <a:solidFill>
                <a:srgbClr val="55C0EB"/>
              </a:solidFill>
            </p:spPr>
            <p:txBody>
              <a:bodyPr wrap="square" lIns="0" tIns="0" rIns="0" bIns="0" rtlCol="0"/>
              <a:lstStyle/>
              <a:p>
                <a:endParaRPr/>
              </a:p>
            </p:txBody>
          </p:sp>
          <p:sp>
            <p:nvSpPr>
              <p:cNvPr id="27" name="object 17"/>
              <p:cNvSpPr/>
              <p:nvPr/>
            </p:nvSpPr>
            <p:spPr>
              <a:xfrm>
                <a:off x="9511782" y="3696364"/>
                <a:ext cx="106045" cy="114300"/>
              </a:xfrm>
              <a:custGeom>
                <a:avLst/>
                <a:gdLst/>
                <a:ahLst/>
                <a:cxnLst/>
                <a:rect l="l" t="t" r="r" b="b"/>
                <a:pathLst>
                  <a:path w="106045" h="114300">
                    <a:moveTo>
                      <a:pt x="23793" y="0"/>
                    </a:moveTo>
                    <a:lnTo>
                      <a:pt x="6238" y="26260"/>
                    </a:lnTo>
                    <a:lnTo>
                      <a:pt x="0" y="56295"/>
                    </a:lnTo>
                    <a:lnTo>
                      <a:pt x="5076" y="86621"/>
                    </a:lnTo>
                    <a:lnTo>
                      <a:pt x="21469" y="113753"/>
                    </a:lnTo>
                    <a:lnTo>
                      <a:pt x="105822" y="82029"/>
                    </a:lnTo>
                    <a:lnTo>
                      <a:pt x="23793" y="0"/>
                    </a:lnTo>
                    <a:close/>
                  </a:path>
                </a:pathLst>
              </a:custGeom>
              <a:solidFill>
                <a:srgbClr val="8AD7F8"/>
              </a:solidFill>
            </p:spPr>
            <p:txBody>
              <a:bodyPr wrap="square" lIns="0" tIns="0" rIns="0" bIns="0" rtlCol="0"/>
              <a:lstStyle/>
              <a:p>
                <a:endParaRPr/>
              </a:p>
            </p:txBody>
          </p:sp>
          <p:sp>
            <p:nvSpPr>
              <p:cNvPr id="28" name="object 18"/>
              <p:cNvSpPr/>
              <p:nvPr/>
            </p:nvSpPr>
            <p:spPr>
              <a:xfrm>
                <a:off x="8178288" y="2463661"/>
                <a:ext cx="1856739" cy="0"/>
              </a:xfrm>
              <a:custGeom>
                <a:avLst/>
                <a:gdLst/>
                <a:ahLst/>
                <a:cxnLst/>
                <a:rect l="l" t="t" r="r" b="b"/>
                <a:pathLst>
                  <a:path w="1856740">
                    <a:moveTo>
                      <a:pt x="0" y="0"/>
                    </a:moveTo>
                    <a:lnTo>
                      <a:pt x="1856663" y="0"/>
                    </a:lnTo>
                  </a:path>
                </a:pathLst>
              </a:custGeom>
              <a:ln w="7734">
                <a:solidFill>
                  <a:srgbClr val="CFD6E0"/>
                </a:solidFill>
              </a:ln>
            </p:spPr>
            <p:txBody>
              <a:bodyPr wrap="square" lIns="0" tIns="0" rIns="0" bIns="0" rtlCol="0"/>
              <a:lstStyle/>
              <a:p>
                <a:endParaRPr/>
              </a:p>
            </p:txBody>
          </p:sp>
          <p:sp>
            <p:nvSpPr>
              <p:cNvPr id="29" name="object 19"/>
              <p:cNvSpPr/>
              <p:nvPr/>
            </p:nvSpPr>
            <p:spPr>
              <a:xfrm>
                <a:off x="8178290" y="2603727"/>
                <a:ext cx="1856739" cy="0"/>
              </a:xfrm>
              <a:custGeom>
                <a:avLst/>
                <a:gdLst/>
                <a:ahLst/>
                <a:cxnLst/>
                <a:rect l="l" t="t" r="r" b="b"/>
                <a:pathLst>
                  <a:path w="1856740">
                    <a:moveTo>
                      <a:pt x="0" y="0"/>
                    </a:moveTo>
                    <a:lnTo>
                      <a:pt x="1856663" y="0"/>
                    </a:lnTo>
                  </a:path>
                </a:pathLst>
              </a:custGeom>
              <a:ln w="7734">
                <a:solidFill>
                  <a:srgbClr val="CFD6E0"/>
                </a:solidFill>
              </a:ln>
            </p:spPr>
            <p:txBody>
              <a:bodyPr wrap="square" lIns="0" tIns="0" rIns="0" bIns="0" rtlCol="0"/>
              <a:lstStyle/>
              <a:p>
                <a:endParaRPr/>
              </a:p>
            </p:txBody>
          </p:sp>
          <p:sp>
            <p:nvSpPr>
              <p:cNvPr id="30" name="object 20"/>
              <p:cNvSpPr/>
              <p:nvPr/>
            </p:nvSpPr>
            <p:spPr>
              <a:xfrm>
                <a:off x="8178290" y="2743789"/>
                <a:ext cx="1856739" cy="0"/>
              </a:xfrm>
              <a:custGeom>
                <a:avLst/>
                <a:gdLst/>
                <a:ahLst/>
                <a:cxnLst/>
                <a:rect l="l" t="t" r="r" b="b"/>
                <a:pathLst>
                  <a:path w="1856740">
                    <a:moveTo>
                      <a:pt x="0" y="0"/>
                    </a:moveTo>
                    <a:lnTo>
                      <a:pt x="1856663" y="0"/>
                    </a:lnTo>
                  </a:path>
                </a:pathLst>
              </a:custGeom>
              <a:ln w="7734">
                <a:solidFill>
                  <a:srgbClr val="CFD6E0"/>
                </a:solidFill>
              </a:ln>
            </p:spPr>
            <p:txBody>
              <a:bodyPr wrap="square" lIns="0" tIns="0" rIns="0" bIns="0" rtlCol="0"/>
              <a:lstStyle/>
              <a:p>
                <a:endParaRPr/>
              </a:p>
            </p:txBody>
          </p:sp>
          <p:sp>
            <p:nvSpPr>
              <p:cNvPr id="31" name="object 21"/>
              <p:cNvSpPr/>
              <p:nvPr/>
            </p:nvSpPr>
            <p:spPr>
              <a:xfrm>
                <a:off x="8178288" y="2883852"/>
                <a:ext cx="1794510" cy="0"/>
              </a:xfrm>
              <a:custGeom>
                <a:avLst/>
                <a:gdLst/>
                <a:ahLst/>
                <a:cxnLst/>
                <a:rect l="l" t="t" r="r" b="b"/>
                <a:pathLst>
                  <a:path w="1794509">
                    <a:moveTo>
                      <a:pt x="0" y="0"/>
                    </a:moveTo>
                    <a:lnTo>
                      <a:pt x="1794497" y="0"/>
                    </a:lnTo>
                  </a:path>
                </a:pathLst>
              </a:custGeom>
              <a:ln w="7734">
                <a:solidFill>
                  <a:srgbClr val="CFD6E0"/>
                </a:solidFill>
              </a:ln>
            </p:spPr>
            <p:txBody>
              <a:bodyPr wrap="square" lIns="0" tIns="0" rIns="0" bIns="0" rtlCol="0"/>
              <a:lstStyle/>
              <a:p>
                <a:endParaRPr/>
              </a:p>
            </p:txBody>
          </p:sp>
          <p:sp>
            <p:nvSpPr>
              <p:cNvPr id="32" name="object 22"/>
              <p:cNvSpPr/>
              <p:nvPr/>
            </p:nvSpPr>
            <p:spPr>
              <a:xfrm>
                <a:off x="8178288" y="3023914"/>
                <a:ext cx="1794510" cy="0"/>
              </a:xfrm>
              <a:custGeom>
                <a:avLst/>
                <a:gdLst/>
                <a:ahLst/>
                <a:cxnLst/>
                <a:rect l="l" t="t" r="r" b="b"/>
                <a:pathLst>
                  <a:path w="1794509">
                    <a:moveTo>
                      <a:pt x="0" y="0"/>
                    </a:moveTo>
                    <a:lnTo>
                      <a:pt x="1794497" y="0"/>
                    </a:lnTo>
                  </a:path>
                </a:pathLst>
              </a:custGeom>
              <a:ln w="7734">
                <a:solidFill>
                  <a:srgbClr val="CFD6E0"/>
                </a:solidFill>
              </a:ln>
            </p:spPr>
            <p:txBody>
              <a:bodyPr wrap="square" lIns="0" tIns="0" rIns="0" bIns="0" rtlCol="0"/>
              <a:lstStyle/>
              <a:p>
                <a:endParaRPr/>
              </a:p>
            </p:txBody>
          </p:sp>
          <p:sp>
            <p:nvSpPr>
              <p:cNvPr id="33" name="object 23"/>
              <p:cNvSpPr/>
              <p:nvPr/>
            </p:nvSpPr>
            <p:spPr>
              <a:xfrm>
                <a:off x="8178288" y="3163976"/>
                <a:ext cx="1794510" cy="0"/>
              </a:xfrm>
              <a:custGeom>
                <a:avLst/>
                <a:gdLst/>
                <a:ahLst/>
                <a:cxnLst/>
                <a:rect l="l" t="t" r="r" b="b"/>
                <a:pathLst>
                  <a:path w="1794509">
                    <a:moveTo>
                      <a:pt x="0" y="0"/>
                    </a:moveTo>
                    <a:lnTo>
                      <a:pt x="1794497" y="0"/>
                    </a:lnTo>
                  </a:path>
                </a:pathLst>
              </a:custGeom>
              <a:ln w="7734">
                <a:solidFill>
                  <a:srgbClr val="CFD6E0"/>
                </a:solidFill>
              </a:ln>
            </p:spPr>
            <p:txBody>
              <a:bodyPr wrap="square" lIns="0" tIns="0" rIns="0" bIns="0" rtlCol="0"/>
              <a:lstStyle/>
              <a:p>
                <a:endParaRPr/>
              </a:p>
            </p:txBody>
          </p:sp>
          <p:sp>
            <p:nvSpPr>
              <p:cNvPr id="34" name="object 24"/>
              <p:cNvSpPr/>
              <p:nvPr/>
            </p:nvSpPr>
            <p:spPr>
              <a:xfrm>
                <a:off x="8178288" y="3304034"/>
                <a:ext cx="1794510" cy="0"/>
              </a:xfrm>
              <a:custGeom>
                <a:avLst/>
                <a:gdLst/>
                <a:ahLst/>
                <a:cxnLst/>
                <a:rect l="l" t="t" r="r" b="b"/>
                <a:pathLst>
                  <a:path w="1794509">
                    <a:moveTo>
                      <a:pt x="0" y="0"/>
                    </a:moveTo>
                    <a:lnTo>
                      <a:pt x="1794497" y="0"/>
                    </a:lnTo>
                  </a:path>
                </a:pathLst>
              </a:custGeom>
              <a:ln w="7734">
                <a:solidFill>
                  <a:srgbClr val="CFD6E0"/>
                </a:solidFill>
              </a:ln>
            </p:spPr>
            <p:txBody>
              <a:bodyPr wrap="square" lIns="0" tIns="0" rIns="0" bIns="0" rtlCol="0"/>
              <a:lstStyle/>
              <a:p>
                <a:endParaRPr/>
              </a:p>
            </p:txBody>
          </p:sp>
          <p:sp>
            <p:nvSpPr>
              <p:cNvPr id="35" name="object 25"/>
              <p:cNvSpPr/>
              <p:nvPr/>
            </p:nvSpPr>
            <p:spPr>
              <a:xfrm>
                <a:off x="8178293" y="3444100"/>
                <a:ext cx="1852295" cy="0"/>
              </a:xfrm>
              <a:custGeom>
                <a:avLst/>
                <a:gdLst/>
                <a:ahLst/>
                <a:cxnLst/>
                <a:rect l="l" t="t" r="r" b="b"/>
                <a:pathLst>
                  <a:path w="1852295">
                    <a:moveTo>
                      <a:pt x="0" y="0"/>
                    </a:moveTo>
                    <a:lnTo>
                      <a:pt x="1851964" y="0"/>
                    </a:lnTo>
                  </a:path>
                </a:pathLst>
              </a:custGeom>
              <a:ln w="7734">
                <a:solidFill>
                  <a:srgbClr val="CFD6E0"/>
                </a:solidFill>
              </a:ln>
            </p:spPr>
            <p:txBody>
              <a:bodyPr wrap="square" lIns="0" tIns="0" rIns="0" bIns="0" rtlCol="0"/>
              <a:lstStyle/>
              <a:p>
                <a:endParaRPr/>
              </a:p>
            </p:txBody>
          </p:sp>
          <p:sp>
            <p:nvSpPr>
              <p:cNvPr id="36" name="object 26"/>
              <p:cNvSpPr/>
              <p:nvPr/>
            </p:nvSpPr>
            <p:spPr>
              <a:xfrm>
                <a:off x="8178290" y="3584162"/>
                <a:ext cx="1856739" cy="0"/>
              </a:xfrm>
              <a:custGeom>
                <a:avLst/>
                <a:gdLst/>
                <a:ahLst/>
                <a:cxnLst/>
                <a:rect l="l" t="t" r="r" b="b"/>
                <a:pathLst>
                  <a:path w="1856740">
                    <a:moveTo>
                      <a:pt x="0" y="0"/>
                    </a:moveTo>
                    <a:lnTo>
                      <a:pt x="1856663" y="0"/>
                    </a:lnTo>
                  </a:path>
                </a:pathLst>
              </a:custGeom>
              <a:ln w="7734">
                <a:solidFill>
                  <a:srgbClr val="CFD6E0"/>
                </a:solidFill>
              </a:ln>
            </p:spPr>
            <p:txBody>
              <a:bodyPr wrap="square" lIns="0" tIns="0" rIns="0" bIns="0" rtlCol="0"/>
              <a:lstStyle/>
              <a:p>
                <a:endParaRPr/>
              </a:p>
            </p:txBody>
          </p:sp>
          <p:sp>
            <p:nvSpPr>
              <p:cNvPr id="37" name="object 27"/>
              <p:cNvSpPr/>
              <p:nvPr/>
            </p:nvSpPr>
            <p:spPr>
              <a:xfrm>
                <a:off x="8178288" y="3724220"/>
                <a:ext cx="1856739" cy="0"/>
              </a:xfrm>
              <a:custGeom>
                <a:avLst/>
                <a:gdLst/>
                <a:ahLst/>
                <a:cxnLst/>
                <a:rect l="l" t="t" r="r" b="b"/>
                <a:pathLst>
                  <a:path w="1856740">
                    <a:moveTo>
                      <a:pt x="0" y="0"/>
                    </a:moveTo>
                    <a:lnTo>
                      <a:pt x="1856663" y="0"/>
                    </a:lnTo>
                  </a:path>
                </a:pathLst>
              </a:custGeom>
              <a:ln w="7734">
                <a:solidFill>
                  <a:srgbClr val="CFD6E0"/>
                </a:solidFill>
              </a:ln>
            </p:spPr>
            <p:txBody>
              <a:bodyPr wrap="square" lIns="0" tIns="0" rIns="0" bIns="0" rtlCol="0"/>
              <a:lstStyle/>
              <a:p>
                <a:endParaRPr/>
              </a:p>
            </p:txBody>
          </p:sp>
          <p:sp>
            <p:nvSpPr>
              <p:cNvPr id="38" name="object 28"/>
              <p:cNvSpPr/>
              <p:nvPr/>
            </p:nvSpPr>
            <p:spPr>
              <a:xfrm>
                <a:off x="8178290" y="3864286"/>
                <a:ext cx="1856739" cy="0"/>
              </a:xfrm>
              <a:custGeom>
                <a:avLst/>
                <a:gdLst/>
                <a:ahLst/>
                <a:cxnLst/>
                <a:rect l="l" t="t" r="r" b="b"/>
                <a:pathLst>
                  <a:path w="1856740">
                    <a:moveTo>
                      <a:pt x="0" y="0"/>
                    </a:moveTo>
                    <a:lnTo>
                      <a:pt x="1856663" y="0"/>
                    </a:lnTo>
                  </a:path>
                </a:pathLst>
              </a:custGeom>
              <a:ln w="7734">
                <a:solidFill>
                  <a:srgbClr val="CFD6E0"/>
                </a:solidFill>
              </a:ln>
            </p:spPr>
            <p:txBody>
              <a:bodyPr wrap="square" lIns="0" tIns="0" rIns="0" bIns="0" rtlCol="0"/>
              <a:lstStyle/>
              <a:p>
                <a:endParaRPr/>
              </a:p>
            </p:txBody>
          </p:sp>
          <p:sp>
            <p:nvSpPr>
              <p:cNvPr id="39" name="object 29"/>
              <p:cNvSpPr/>
              <p:nvPr/>
            </p:nvSpPr>
            <p:spPr>
              <a:xfrm>
                <a:off x="8178290" y="4003574"/>
                <a:ext cx="1856739" cy="0"/>
              </a:xfrm>
              <a:custGeom>
                <a:avLst/>
                <a:gdLst/>
                <a:ahLst/>
                <a:cxnLst/>
                <a:rect l="l" t="t" r="r" b="b"/>
                <a:pathLst>
                  <a:path w="1856740">
                    <a:moveTo>
                      <a:pt x="0" y="0"/>
                    </a:moveTo>
                    <a:lnTo>
                      <a:pt x="1856663" y="0"/>
                    </a:lnTo>
                  </a:path>
                </a:pathLst>
              </a:custGeom>
              <a:ln w="7734">
                <a:solidFill>
                  <a:srgbClr val="CFD6E0"/>
                </a:solidFill>
              </a:ln>
            </p:spPr>
            <p:txBody>
              <a:bodyPr wrap="square" lIns="0" tIns="0" rIns="0" bIns="0" rtlCol="0"/>
              <a:lstStyle/>
              <a:p>
                <a:endParaRPr/>
              </a:p>
            </p:txBody>
          </p:sp>
          <p:sp>
            <p:nvSpPr>
              <p:cNvPr id="40" name="object 30"/>
              <p:cNvSpPr/>
              <p:nvPr/>
            </p:nvSpPr>
            <p:spPr>
              <a:xfrm>
                <a:off x="8178288" y="4143632"/>
                <a:ext cx="1856739" cy="0"/>
              </a:xfrm>
              <a:custGeom>
                <a:avLst/>
                <a:gdLst/>
                <a:ahLst/>
                <a:cxnLst/>
                <a:rect l="l" t="t" r="r" b="b"/>
                <a:pathLst>
                  <a:path w="1856740">
                    <a:moveTo>
                      <a:pt x="0" y="0"/>
                    </a:moveTo>
                    <a:lnTo>
                      <a:pt x="1856663" y="0"/>
                    </a:lnTo>
                  </a:path>
                </a:pathLst>
              </a:custGeom>
              <a:ln w="7734">
                <a:solidFill>
                  <a:srgbClr val="CFD6E0"/>
                </a:solidFill>
              </a:ln>
            </p:spPr>
            <p:txBody>
              <a:bodyPr wrap="square" lIns="0" tIns="0" rIns="0" bIns="0" rtlCol="0"/>
              <a:lstStyle/>
              <a:p>
                <a:endParaRPr/>
              </a:p>
            </p:txBody>
          </p:sp>
          <p:sp>
            <p:nvSpPr>
              <p:cNvPr id="41" name="object 31"/>
              <p:cNvSpPr/>
              <p:nvPr/>
            </p:nvSpPr>
            <p:spPr>
              <a:xfrm>
                <a:off x="9169558" y="3790775"/>
                <a:ext cx="155575" cy="154940"/>
              </a:xfrm>
              <a:custGeom>
                <a:avLst/>
                <a:gdLst/>
                <a:ahLst/>
                <a:cxnLst/>
                <a:rect l="l" t="t" r="r" b="b"/>
                <a:pathLst>
                  <a:path w="155575" h="154939">
                    <a:moveTo>
                      <a:pt x="58038" y="0"/>
                    </a:moveTo>
                    <a:lnTo>
                      <a:pt x="0" y="154762"/>
                    </a:lnTo>
                    <a:lnTo>
                      <a:pt x="155536" y="96723"/>
                    </a:lnTo>
                    <a:lnTo>
                      <a:pt x="58038" y="0"/>
                    </a:lnTo>
                    <a:close/>
                  </a:path>
                </a:pathLst>
              </a:custGeom>
              <a:solidFill>
                <a:srgbClr val="334A5E"/>
              </a:solidFill>
            </p:spPr>
            <p:txBody>
              <a:bodyPr wrap="square" lIns="0" tIns="0" rIns="0" bIns="0" rtlCol="0"/>
              <a:lstStyle/>
              <a:p>
                <a:endParaRPr/>
              </a:p>
            </p:txBody>
          </p:sp>
          <p:sp>
            <p:nvSpPr>
              <p:cNvPr id="42" name="object 32"/>
              <p:cNvSpPr/>
              <p:nvPr/>
            </p:nvSpPr>
            <p:spPr>
              <a:xfrm>
                <a:off x="9227596" y="3498265"/>
                <a:ext cx="390525" cy="389255"/>
              </a:xfrm>
              <a:custGeom>
                <a:avLst/>
                <a:gdLst/>
                <a:ahLst/>
                <a:cxnLst/>
                <a:rect l="l" t="t" r="r" b="b"/>
                <a:pathLst>
                  <a:path w="390525" h="389254">
                    <a:moveTo>
                      <a:pt x="109880" y="0"/>
                    </a:moveTo>
                    <a:lnTo>
                      <a:pt x="0" y="292506"/>
                    </a:lnTo>
                    <a:lnTo>
                      <a:pt x="97497" y="389229"/>
                    </a:lnTo>
                    <a:lnTo>
                      <a:pt x="390004" y="280123"/>
                    </a:lnTo>
                    <a:lnTo>
                      <a:pt x="109880" y="0"/>
                    </a:lnTo>
                    <a:close/>
                  </a:path>
                </a:pathLst>
              </a:custGeom>
              <a:solidFill>
                <a:srgbClr val="E6E9ED"/>
              </a:solidFill>
            </p:spPr>
            <p:txBody>
              <a:bodyPr wrap="square" lIns="0" tIns="0" rIns="0" bIns="0" rtlCol="0"/>
              <a:lstStyle/>
              <a:p>
                <a:endParaRPr/>
              </a:p>
            </p:txBody>
          </p:sp>
          <p:sp>
            <p:nvSpPr>
              <p:cNvPr id="43" name="object 33"/>
              <p:cNvSpPr/>
              <p:nvPr/>
            </p:nvSpPr>
            <p:spPr>
              <a:xfrm>
                <a:off x="9419092" y="2812761"/>
                <a:ext cx="884555" cy="884555"/>
              </a:xfrm>
              <a:custGeom>
                <a:avLst/>
                <a:gdLst/>
                <a:ahLst/>
                <a:cxnLst/>
                <a:rect l="l" t="t" r="r" b="b"/>
                <a:pathLst>
                  <a:path w="884554" h="884554">
                    <a:moveTo>
                      <a:pt x="767676" y="0"/>
                    </a:moveTo>
                    <a:lnTo>
                      <a:pt x="0" y="767676"/>
                    </a:lnTo>
                    <a:lnTo>
                      <a:pt x="116547" y="884224"/>
                    </a:lnTo>
                    <a:lnTo>
                      <a:pt x="884224" y="116547"/>
                    </a:lnTo>
                    <a:lnTo>
                      <a:pt x="767676" y="0"/>
                    </a:lnTo>
                    <a:close/>
                  </a:path>
                </a:pathLst>
              </a:custGeom>
              <a:solidFill>
                <a:srgbClr val="55C0EB"/>
              </a:solidFill>
            </p:spPr>
            <p:txBody>
              <a:bodyPr wrap="square" lIns="0" tIns="0" rIns="0" bIns="0" rtlCol="0"/>
              <a:lstStyle/>
              <a:p>
                <a:endParaRPr/>
              </a:p>
            </p:txBody>
          </p:sp>
          <p:sp>
            <p:nvSpPr>
              <p:cNvPr id="44" name="object 34"/>
              <p:cNvSpPr/>
              <p:nvPr/>
            </p:nvSpPr>
            <p:spPr>
              <a:xfrm>
                <a:off x="9337471" y="2730632"/>
                <a:ext cx="848994" cy="850265"/>
              </a:xfrm>
              <a:custGeom>
                <a:avLst/>
                <a:gdLst/>
                <a:ahLst/>
                <a:cxnLst/>
                <a:rect l="l" t="t" r="r" b="b"/>
                <a:pathLst>
                  <a:path w="848995" h="850264">
                    <a:moveTo>
                      <a:pt x="766864" y="0"/>
                    </a:moveTo>
                    <a:lnTo>
                      <a:pt x="0" y="766864"/>
                    </a:lnTo>
                    <a:lnTo>
                      <a:pt x="0" y="767638"/>
                    </a:lnTo>
                    <a:lnTo>
                      <a:pt x="81254" y="849655"/>
                    </a:lnTo>
                    <a:lnTo>
                      <a:pt x="848893" y="82029"/>
                    </a:lnTo>
                    <a:lnTo>
                      <a:pt x="766864" y="0"/>
                    </a:lnTo>
                    <a:close/>
                  </a:path>
                </a:pathLst>
              </a:custGeom>
              <a:solidFill>
                <a:srgbClr val="8AD7F8"/>
              </a:solidFill>
            </p:spPr>
            <p:txBody>
              <a:bodyPr wrap="square" lIns="0" tIns="0" rIns="0" bIns="0" rtlCol="0"/>
              <a:lstStyle/>
              <a:p>
                <a:endParaRPr/>
              </a:p>
            </p:txBody>
          </p:sp>
          <p:sp>
            <p:nvSpPr>
              <p:cNvPr id="45" name="object 35"/>
              <p:cNvSpPr/>
              <p:nvPr/>
            </p:nvSpPr>
            <p:spPr>
              <a:xfrm>
                <a:off x="9535569" y="2928731"/>
                <a:ext cx="850265" cy="850265"/>
              </a:xfrm>
              <a:custGeom>
                <a:avLst/>
                <a:gdLst/>
                <a:ahLst/>
                <a:cxnLst/>
                <a:rect l="l" t="t" r="r" b="b"/>
                <a:pathLst>
                  <a:path w="850265" h="850264">
                    <a:moveTo>
                      <a:pt x="767638" y="0"/>
                    </a:moveTo>
                    <a:lnTo>
                      <a:pt x="0" y="767638"/>
                    </a:lnTo>
                    <a:lnTo>
                      <a:pt x="82029" y="849655"/>
                    </a:lnTo>
                    <a:lnTo>
                      <a:pt x="849668" y="82029"/>
                    </a:lnTo>
                    <a:lnTo>
                      <a:pt x="767638" y="0"/>
                    </a:lnTo>
                    <a:close/>
                  </a:path>
                </a:pathLst>
              </a:custGeom>
              <a:solidFill>
                <a:srgbClr val="8AD7F8"/>
              </a:solidFill>
            </p:spPr>
            <p:txBody>
              <a:bodyPr wrap="square" lIns="0" tIns="0" rIns="0" bIns="0" rtlCol="0"/>
              <a:lstStyle/>
              <a:p>
                <a:endParaRPr/>
              </a:p>
            </p:txBody>
          </p:sp>
          <p:sp>
            <p:nvSpPr>
              <p:cNvPr id="46" name="object 36"/>
              <p:cNvSpPr/>
              <p:nvPr/>
            </p:nvSpPr>
            <p:spPr>
              <a:xfrm>
                <a:off x="10105109" y="2585343"/>
                <a:ext cx="425450" cy="425450"/>
              </a:xfrm>
              <a:custGeom>
                <a:avLst/>
                <a:gdLst/>
                <a:ahLst/>
                <a:cxnLst/>
                <a:rect l="l" t="t" r="r" b="b"/>
                <a:pathLst>
                  <a:path w="425450" h="425450">
                    <a:moveTo>
                      <a:pt x="174590" y="0"/>
                    </a:moveTo>
                    <a:lnTo>
                      <a:pt x="147495" y="5369"/>
                    </a:lnTo>
                    <a:lnTo>
                      <a:pt x="123812" y="21478"/>
                    </a:lnTo>
                    <a:lnTo>
                      <a:pt x="0" y="145291"/>
                    </a:lnTo>
                    <a:lnTo>
                      <a:pt x="280123" y="425415"/>
                    </a:lnTo>
                    <a:lnTo>
                      <a:pt x="403936" y="301602"/>
                    </a:lnTo>
                    <a:lnTo>
                      <a:pt x="420038" y="277478"/>
                    </a:lnTo>
                    <a:lnTo>
                      <a:pt x="425405" y="250239"/>
                    </a:lnTo>
                    <a:lnTo>
                      <a:pt x="420038" y="223144"/>
                    </a:lnTo>
                    <a:lnTo>
                      <a:pt x="403936" y="199456"/>
                    </a:lnTo>
                    <a:lnTo>
                      <a:pt x="225958" y="21478"/>
                    </a:lnTo>
                    <a:lnTo>
                      <a:pt x="201832" y="5369"/>
                    </a:lnTo>
                    <a:lnTo>
                      <a:pt x="174590" y="0"/>
                    </a:lnTo>
                    <a:close/>
                  </a:path>
                </a:pathLst>
              </a:custGeom>
              <a:solidFill>
                <a:srgbClr val="F3705A"/>
              </a:solidFill>
            </p:spPr>
            <p:txBody>
              <a:bodyPr wrap="square" lIns="0" tIns="0" rIns="0" bIns="0" rtlCol="0"/>
              <a:lstStyle/>
              <a:p>
                <a:endParaRPr/>
              </a:p>
            </p:txBody>
          </p:sp>
          <p:sp>
            <p:nvSpPr>
              <p:cNvPr id="47" name="object 37"/>
              <p:cNvSpPr/>
              <p:nvPr/>
            </p:nvSpPr>
            <p:spPr>
              <a:xfrm>
                <a:off x="10104235" y="2676892"/>
                <a:ext cx="334645" cy="334645"/>
              </a:xfrm>
              <a:custGeom>
                <a:avLst/>
                <a:gdLst/>
                <a:ahLst/>
                <a:cxnLst/>
                <a:rect l="l" t="t" r="r" b="b"/>
                <a:pathLst>
                  <a:path w="334645" h="334644">
                    <a:moveTo>
                      <a:pt x="53632" y="0"/>
                    </a:moveTo>
                    <a:lnTo>
                      <a:pt x="0" y="53632"/>
                    </a:lnTo>
                    <a:lnTo>
                      <a:pt x="280695" y="334327"/>
                    </a:lnTo>
                    <a:lnTo>
                      <a:pt x="334327" y="280708"/>
                    </a:lnTo>
                    <a:lnTo>
                      <a:pt x="53632" y="0"/>
                    </a:lnTo>
                    <a:close/>
                  </a:path>
                </a:pathLst>
              </a:custGeom>
              <a:solidFill>
                <a:srgbClr val="EDF2F2"/>
              </a:solidFill>
            </p:spPr>
            <p:txBody>
              <a:bodyPr wrap="square" lIns="0" tIns="0" rIns="0" bIns="0" rtlCol="0"/>
              <a:lstStyle/>
              <a:p>
                <a:endParaRPr/>
              </a:p>
            </p:txBody>
          </p:sp>
        </p:grpSp>
      </p:grpSp>
      <p:sp>
        <p:nvSpPr>
          <p:cNvPr id="48" name="object 7"/>
          <p:cNvSpPr txBox="1"/>
          <p:nvPr/>
        </p:nvSpPr>
        <p:spPr>
          <a:xfrm>
            <a:off x="381000" y="3442322"/>
            <a:ext cx="5486400" cy="1688478"/>
          </a:xfrm>
          <a:prstGeom prst="rect">
            <a:avLst/>
          </a:prstGeom>
        </p:spPr>
        <p:txBody>
          <a:bodyPr vert="horz" wrap="square" lIns="0" tIns="12700" rIns="0" bIns="0" numCol="2" rtlCol="0">
            <a:spAutoFit/>
          </a:bodyPr>
          <a:lstStyle/>
          <a:p>
            <a:pPr marL="298450" marR="286385" indent="-285750">
              <a:lnSpc>
                <a:spcPct val="108300"/>
              </a:lnSpc>
              <a:spcBef>
                <a:spcPts val="100"/>
              </a:spcBef>
              <a:spcAft>
                <a:spcPts val="600"/>
              </a:spcAft>
              <a:buClr>
                <a:srgbClr val="6FBF90"/>
              </a:buClr>
              <a:buSzPct val="120000"/>
              <a:buFont typeface="Wingdings" charset="2"/>
              <a:buChar char="§"/>
            </a:pPr>
            <a:r>
              <a:rPr lang="en-US" dirty="0">
                <a:solidFill>
                  <a:schemeClr val="tx1">
                    <a:lumMod val="65000"/>
                    <a:lumOff val="35000"/>
                  </a:schemeClr>
                </a:solidFill>
                <a:latin typeface="Trade Gothic LT Std"/>
                <a:cs typeface="Arial"/>
              </a:rPr>
              <a:t>f</a:t>
            </a:r>
            <a:r>
              <a:rPr lang="en-US" dirty="0" smtClean="0">
                <a:solidFill>
                  <a:schemeClr val="tx1">
                    <a:lumMod val="65000"/>
                    <a:lumOff val="35000"/>
                  </a:schemeClr>
                </a:solidFill>
                <a:latin typeface="Trade Gothic LT Std"/>
                <a:cs typeface="Arial"/>
              </a:rPr>
              <a:t>ormat </a:t>
            </a:r>
            <a:r>
              <a:rPr lang="en-US" dirty="0">
                <a:solidFill>
                  <a:schemeClr val="tx1">
                    <a:lumMod val="65000"/>
                    <a:lumOff val="35000"/>
                  </a:schemeClr>
                </a:solidFill>
                <a:latin typeface="Trade Gothic LT Std"/>
                <a:cs typeface="Arial"/>
              </a:rPr>
              <a:t>and write </a:t>
            </a:r>
            <a:r>
              <a:rPr lang="en-US" dirty="0" smtClean="0">
                <a:solidFill>
                  <a:schemeClr val="tx1">
                    <a:lumMod val="65000"/>
                    <a:lumOff val="35000"/>
                  </a:schemeClr>
                </a:solidFill>
                <a:latin typeface="Trade Gothic LT Std"/>
                <a:cs typeface="Arial"/>
              </a:rPr>
              <a:t/>
            </a:r>
            <a:br>
              <a:rPr lang="en-US" dirty="0" smtClean="0">
                <a:solidFill>
                  <a:schemeClr val="tx1">
                    <a:lumMod val="65000"/>
                    <a:lumOff val="35000"/>
                  </a:schemeClr>
                </a:solidFill>
                <a:latin typeface="Trade Gothic LT Std"/>
                <a:cs typeface="Arial"/>
              </a:rPr>
            </a:br>
            <a:r>
              <a:rPr lang="en-US" dirty="0" smtClean="0">
                <a:solidFill>
                  <a:schemeClr val="tx1">
                    <a:lumMod val="65000"/>
                    <a:lumOff val="35000"/>
                  </a:schemeClr>
                </a:solidFill>
                <a:latin typeface="Trade Gothic LT Std"/>
                <a:cs typeface="Arial"/>
              </a:rPr>
              <a:t>your </a:t>
            </a:r>
            <a:r>
              <a:rPr lang="en-US" dirty="0">
                <a:solidFill>
                  <a:schemeClr val="tx1">
                    <a:lumMod val="65000"/>
                    <a:lumOff val="35000"/>
                  </a:schemeClr>
                </a:solidFill>
                <a:latin typeface="Trade Gothic LT Std"/>
                <a:cs typeface="Arial"/>
              </a:rPr>
              <a:t>report</a:t>
            </a:r>
          </a:p>
          <a:p>
            <a:pPr marL="298450" marR="286385" indent="-285750">
              <a:lnSpc>
                <a:spcPct val="108300"/>
              </a:lnSpc>
              <a:spcBef>
                <a:spcPts val="100"/>
              </a:spcBef>
              <a:spcAft>
                <a:spcPts val="600"/>
              </a:spcAft>
              <a:buClr>
                <a:srgbClr val="6FBF90"/>
              </a:buClr>
              <a:buSzPct val="120000"/>
              <a:buFont typeface="Wingdings" charset="2"/>
              <a:buChar char="§"/>
            </a:pPr>
            <a:r>
              <a:rPr lang="en-US" dirty="0">
                <a:solidFill>
                  <a:schemeClr val="tx1">
                    <a:lumMod val="65000"/>
                    <a:lumOff val="35000"/>
                  </a:schemeClr>
                </a:solidFill>
                <a:latin typeface="Trade Gothic LT Std"/>
                <a:cs typeface="Arial"/>
              </a:rPr>
              <a:t>b</a:t>
            </a:r>
            <a:r>
              <a:rPr lang="en-US" dirty="0" smtClean="0">
                <a:solidFill>
                  <a:schemeClr val="tx1">
                    <a:lumMod val="65000"/>
                    <a:lumOff val="35000"/>
                  </a:schemeClr>
                </a:solidFill>
                <a:latin typeface="Trade Gothic LT Std"/>
                <a:cs typeface="Arial"/>
              </a:rPr>
              <a:t>est </a:t>
            </a:r>
            <a:r>
              <a:rPr lang="en-US" dirty="0">
                <a:solidFill>
                  <a:schemeClr val="tx1">
                    <a:lumMod val="65000"/>
                    <a:lumOff val="35000"/>
                  </a:schemeClr>
                </a:solidFill>
                <a:latin typeface="Trade Gothic LT Std"/>
                <a:cs typeface="Arial"/>
              </a:rPr>
              <a:t>illustrate </a:t>
            </a:r>
            <a:r>
              <a:rPr lang="en-US" dirty="0" smtClean="0">
                <a:solidFill>
                  <a:schemeClr val="tx1">
                    <a:lumMod val="65000"/>
                    <a:lumOff val="35000"/>
                  </a:schemeClr>
                </a:solidFill>
                <a:latin typeface="Trade Gothic LT Std"/>
                <a:cs typeface="Arial"/>
              </a:rPr>
              <a:t/>
            </a:r>
            <a:br>
              <a:rPr lang="en-US" dirty="0" smtClean="0">
                <a:solidFill>
                  <a:schemeClr val="tx1">
                    <a:lumMod val="65000"/>
                    <a:lumOff val="35000"/>
                  </a:schemeClr>
                </a:solidFill>
                <a:latin typeface="Trade Gothic LT Std"/>
                <a:cs typeface="Arial"/>
              </a:rPr>
            </a:br>
            <a:r>
              <a:rPr lang="en-US" dirty="0" smtClean="0">
                <a:solidFill>
                  <a:schemeClr val="tx1">
                    <a:lumMod val="65000"/>
                    <a:lumOff val="35000"/>
                  </a:schemeClr>
                </a:solidFill>
                <a:latin typeface="Trade Gothic LT Std"/>
                <a:cs typeface="Arial"/>
              </a:rPr>
              <a:t>your </a:t>
            </a:r>
            <a:r>
              <a:rPr lang="en-US" dirty="0">
                <a:solidFill>
                  <a:schemeClr val="tx1">
                    <a:lumMod val="65000"/>
                    <a:lumOff val="35000"/>
                  </a:schemeClr>
                </a:solidFill>
                <a:latin typeface="Trade Gothic LT Std"/>
                <a:cs typeface="Arial"/>
              </a:rPr>
              <a:t>report</a:t>
            </a:r>
          </a:p>
          <a:p>
            <a:pPr marL="298450" marR="286385" indent="-285750">
              <a:lnSpc>
                <a:spcPct val="108300"/>
              </a:lnSpc>
              <a:spcBef>
                <a:spcPts val="100"/>
              </a:spcBef>
              <a:spcAft>
                <a:spcPts val="600"/>
              </a:spcAft>
              <a:buClr>
                <a:srgbClr val="6FBF90"/>
              </a:buClr>
              <a:buSzPct val="120000"/>
              <a:buFont typeface="Wingdings" charset="2"/>
              <a:buChar char="§"/>
            </a:pPr>
            <a:endParaRPr lang="en-US" dirty="0" smtClean="0">
              <a:solidFill>
                <a:schemeClr val="tx1">
                  <a:lumMod val="65000"/>
                  <a:lumOff val="35000"/>
                </a:schemeClr>
              </a:solidFill>
              <a:latin typeface="Arial"/>
              <a:cs typeface="Arial"/>
            </a:endParaRPr>
          </a:p>
          <a:p>
            <a:pPr marL="298450" marR="286385" indent="-285750">
              <a:lnSpc>
                <a:spcPct val="108300"/>
              </a:lnSpc>
              <a:spcBef>
                <a:spcPts val="100"/>
              </a:spcBef>
              <a:spcAft>
                <a:spcPts val="600"/>
              </a:spcAft>
              <a:buClr>
                <a:srgbClr val="6FBF90"/>
              </a:buClr>
              <a:buSzPct val="120000"/>
              <a:buFont typeface="Wingdings" charset="2"/>
              <a:buChar char="§"/>
            </a:pPr>
            <a:r>
              <a:rPr lang="en-US" dirty="0">
                <a:solidFill>
                  <a:schemeClr val="tx1">
                    <a:lumMod val="65000"/>
                    <a:lumOff val="35000"/>
                  </a:schemeClr>
                </a:solidFill>
                <a:latin typeface="Trade Gothic LT Std"/>
                <a:cs typeface="Arial"/>
              </a:rPr>
              <a:t>c</a:t>
            </a:r>
            <a:r>
              <a:rPr lang="en-US" dirty="0" smtClean="0">
                <a:solidFill>
                  <a:schemeClr val="tx1">
                    <a:lumMod val="65000"/>
                    <a:lumOff val="35000"/>
                  </a:schemeClr>
                </a:solidFill>
                <a:latin typeface="Trade Gothic LT Std"/>
                <a:cs typeface="Arial"/>
              </a:rPr>
              <a:t>omplete </a:t>
            </a:r>
            <a:r>
              <a:rPr lang="en-US" dirty="0">
                <a:solidFill>
                  <a:schemeClr val="tx1">
                    <a:lumMod val="65000"/>
                    <a:lumOff val="35000"/>
                  </a:schemeClr>
                </a:solidFill>
                <a:latin typeface="Trade Gothic LT Std"/>
                <a:cs typeface="Arial"/>
              </a:rPr>
              <a:t>summaries </a:t>
            </a:r>
            <a:r>
              <a:rPr lang="en-US" dirty="0" smtClean="0">
                <a:solidFill>
                  <a:schemeClr val="tx1">
                    <a:lumMod val="65000"/>
                    <a:lumOff val="35000"/>
                  </a:schemeClr>
                </a:solidFill>
                <a:latin typeface="Trade Gothic LT Std"/>
                <a:cs typeface="Arial"/>
              </a:rPr>
              <a:t/>
            </a:r>
            <a:br>
              <a:rPr lang="en-US" dirty="0" smtClean="0">
                <a:solidFill>
                  <a:schemeClr val="tx1">
                    <a:lumMod val="65000"/>
                    <a:lumOff val="35000"/>
                  </a:schemeClr>
                </a:solidFill>
                <a:latin typeface="Trade Gothic LT Std"/>
                <a:cs typeface="Arial"/>
              </a:rPr>
            </a:br>
            <a:r>
              <a:rPr lang="en-US" dirty="0" smtClean="0">
                <a:solidFill>
                  <a:schemeClr val="tx1">
                    <a:lumMod val="65000"/>
                    <a:lumOff val="35000"/>
                  </a:schemeClr>
                </a:solidFill>
                <a:latin typeface="Trade Gothic LT Std"/>
                <a:cs typeface="Arial"/>
              </a:rPr>
              <a:t>and </a:t>
            </a:r>
            <a:r>
              <a:rPr lang="en-US" dirty="0">
                <a:solidFill>
                  <a:schemeClr val="tx1">
                    <a:lumMod val="65000"/>
                    <a:lumOff val="35000"/>
                  </a:schemeClr>
                </a:solidFill>
                <a:latin typeface="Trade Gothic LT Std"/>
                <a:cs typeface="Arial"/>
              </a:rPr>
              <a:t>abstracts</a:t>
            </a:r>
          </a:p>
          <a:p>
            <a:pPr marL="298450" marR="286385" indent="-285750">
              <a:lnSpc>
                <a:spcPct val="108300"/>
              </a:lnSpc>
              <a:spcBef>
                <a:spcPts val="100"/>
              </a:spcBef>
              <a:spcAft>
                <a:spcPts val="600"/>
              </a:spcAft>
              <a:buClr>
                <a:srgbClr val="6FBF90"/>
              </a:buClr>
              <a:buSzPct val="120000"/>
              <a:buFont typeface="Wingdings" charset="2"/>
              <a:buChar char="§"/>
            </a:pPr>
            <a:r>
              <a:rPr lang="en-US" dirty="0">
                <a:solidFill>
                  <a:schemeClr val="tx1">
                    <a:lumMod val="65000"/>
                    <a:lumOff val="35000"/>
                  </a:schemeClr>
                </a:solidFill>
                <a:latin typeface="Trade Gothic LT Std"/>
                <a:cs typeface="Arial"/>
              </a:rPr>
              <a:t>p</a:t>
            </a:r>
            <a:r>
              <a:rPr lang="en-US" dirty="0" smtClean="0">
                <a:solidFill>
                  <a:schemeClr val="tx1">
                    <a:lumMod val="65000"/>
                    <a:lumOff val="35000"/>
                  </a:schemeClr>
                </a:solidFill>
                <a:latin typeface="Trade Gothic LT Std"/>
                <a:cs typeface="Arial"/>
              </a:rPr>
              <a:t>ut </a:t>
            </a:r>
            <a:r>
              <a:rPr lang="en-US" dirty="0">
                <a:solidFill>
                  <a:schemeClr val="tx1">
                    <a:lumMod val="65000"/>
                    <a:lumOff val="35000"/>
                  </a:schemeClr>
                </a:solidFill>
                <a:latin typeface="Trade Gothic LT Std"/>
                <a:cs typeface="Arial"/>
              </a:rPr>
              <a:t>together the </a:t>
            </a:r>
            <a:r>
              <a:rPr lang="en-US" dirty="0" smtClean="0">
                <a:solidFill>
                  <a:schemeClr val="tx1">
                    <a:lumMod val="65000"/>
                    <a:lumOff val="35000"/>
                  </a:schemeClr>
                </a:solidFill>
                <a:latin typeface="Trade Gothic LT Std"/>
                <a:cs typeface="Arial"/>
              </a:rPr>
              <a:t/>
            </a:r>
            <a:br>
              <a:rPr lang="en-US" dirty="0" smtClean="0">
                <a:solidFill>
                  <a:schemeClr val="tx1">
                    <a:lumMod val="65000"/>
                    <a:lumOff val="35000"/>
                  </a:schemeClr>
                </a:solidFill>
                <a:latin typeface="Trade Gothic LT Std"/>
                <a:cs typeface="Arial"/>
              </a:rPr>
            </a:br>
            <a:r>
              <a:rPr lang="en-US" dirty="0" smtClean="0">
                <a:solidFill>
                  <a:schemeClr val="tx1">
                    <a:lumMod val="65000"/>
                    <a:lumOff val="35000"/>
                  </a:schemeClr>
                </a:solidFill>
                <a:latin typeface="Trade Gothic LT Std"/>
                <a:cs typeface="Arial"/>
              </a:rPr>
              <a:t>person bibliography.</a:t>
            </a:r>
            <a:endParaRPr lang="en-US" dirty="0">
              <a:solidFill>
                <a:schemeClr val="tx1">
                  <a:lumMod val="65000"/>
                  <a:lumOff val="35000"/>
                </a:schemeClr>
              </a:solidFill>
              <a:latin typeface="Trade Gothic LT Std"/>
              <a:cs typeface="Arial"/>
            </a:endParaRPr>
          </a:p>
        </p:txBody>
      </p:sp>
    </p:spTree>
    <p:extLst>
      <p:ext uri="{BB962C8B-B14F-4D97-AF65-F5344CB8AC3E}">
        <p14:creationId xmlns:p14="http://schemas.microsoft.com/office/powerpoint/2010/main" val="988361677"/>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5" name="Picture 14"/>
          <p:cNvPicPr>
            <a:picLocks noChangeAspect="1"/>
          </p:cNvPicPr>
          <p:nvPr/>
        </p:nvPicPr>
        <p:blipFill>
          <a:blip r:embed="rId2"/>
          <a:stretch>
            <a:fillRect/>
          </a:stretch>
        </p:blipFill>
        <p:spPr>
          <a:xfrm flipH="1">
            <a:off x="0" y="5130800"/>
            <a:ext cx="1989034" cy="1143000"/>
          </a:xfrm>
          <a:prstGeom prst="rect">
            <a:avLst/>
          </a:prstGeom>
        </p:spPr>
      </p:pic>
      <p:sp>
        <p:nvSpPr>
          <p:cNvPr id="18" name="object 6"/>
          <p:cNvSpPr txBox="1">
            <a:spLocks/>
          </p:cNvSpPr>
          <p:nvPr/>
        </p:nvSpPr>
        <p:spPr>
          <a:xfrm>
            <a:off x="457200" y="1524000"/>
            <a:ext cx="6858000" cy="628377"/>
          </a:xfrm>
          <a:prstGeom prst="rect">
            <a:avLst/>
          </a:prstGeom>
        </p:spPr>
        <p:txBody>
          <a:bodyPr vert="horz" wrap="square" lIns="0" tIns="12700" rIns="0" bIns="0" rtlCol="0">
            <a:spAutoFit/>
          </a:bodyPr>
          <a:lstStyle>
            <a:lvl1pPr>
              <a:defRPr sz="4000" b="1" i="0">
                <a:solidFill>
                  <a:schemeClr val="bg1"/>
                </a:solidFill>
                <a:latin typeface="Trade Gothic LT Std"/>
                <a:ea typeface="+mj-ea"/>
                <a:cs typeface="Trade Gothic LT Std"/>
              </a:defRPr>
            </a:lvl1pPr>
          </a:lstStyle>
          <a:p>
            <a:pPr marL="12700">
              <a:spcBef>
                <a:spcPts val="100"/>
              </a:spcBef>
              <a:tabLst>
                <a:tab pos="1734185" algn="l"/>
              </a:tabLst>
            </a:pPr>
            <a:r>
              <a:rPr lang="en-US" dirty="0">
                <a:solidFill>
                  <a:srgbClr val="14251A"/>
                </a:solidFill>
                <a:cs typeface="Arial"/>
              </a:rPr>
              <a:t>Revision	Toolkit</a:t>
            </a:r>
            <a:endParaRPr lang="en-US" spc="-15" dirty="0">
              <a:solidFill>
                <a:srgbClr val="14251A"/>
              </a:solidFill>
              <a:cs typeface="Arial"/>
            </a:endParaRPr>
          </a:p>
        </p:txBody>
      </p:sp>
      <p:sp>
        <p:nvSpPr>
          <p:cNvPr id="19" name="object 7"/>
          <p:cNvSpPr txBox="1"/>
          <p:nvPr/>
        </p:nvSpPr>
        <p:spPr>
          <a:xfrm>
            <a:off x="457200" y="2362200"/>
            <a:ext cx="5943600" cy="608972"/>
          </a:xfrm>
          <a:prstGeom prst="rect">
            <a:avLst/>
          </a:prstGeom>
        </p:spPr>
        <p:txBody>
          <a:bodyPr vert="horz" wrap="square" lIns="0" tIns="12700" rIns="0" bIns="0" rtlCol="0">
            <a:spAutoFit/>
          </a:bodyPr>
          <a:lstStyle/>
          <a:p>
            <a:pPr marL="12700" marR="286385">
              <a:lnSpc>
                <a:spcPct val="108300"/>
              </a:lnSpc>
              <a:spcBef>
                <a:spcPts val="100"/>
              </a:spcBef>
              <a:spcAft>
                <a:spcPts val="600"/>
              </a:spcAft>
            </a:pPr>
            <a:r>
              <a:rPr lang="en-US" dirty="0">
                <a:solidFill>
                  <a:schemeClr val="tx1">
                    <a:lumMod val="65000"/>
                    <a:lumOff val="35000"/>
                  </a:schemeClr>
                </a:solidFill>
                <a:latin typeface="Trade Gothic LT Std"/>
                <a:cs typeface="Arial"/>
              </a:rPr>
              <a:t>A guide to help you along with your </a:t>
            </a:r>
            <a:r>
              <a:rPr lang="en-US" dirty="0" smtClean="0">
                <a:solidFill>
                  <a:schemeClr val="tx1">
                    <a:lumMod val="65000"/>
                    <a:lumOff val="35000"/>
                  </a:schemeClr>
                </a:solidFill>
                <a:latin typeface="Trade Gothic LT Std"/>
                <a:cs typeface="Arial"/>
              </a:rPr>
              <a:t>revision, giving </a:t>
            </a:r>
            <a:r>
              <a:rPr lang="en-US" dirty="0">
                <a:solidFill>
                  <a:schemeClr val="tx1">
                    <a:lumMod val="65000"/>
                    <a:lumOff val="35000"/>
                  </a:schemeClr>
                </a:solidFill>
                <a:latin typeface="Trade Gothic LT Std"/>
                <a:cs typeface="Arial"/>
              </a:rPr>
              <a:t>you advice on:</a:t>
            </a:r>
          </a:p>
        </p:txBody>
      </p:sp>
      <p:pic>
        <p:nvPicPr>
          <p:cNvPr id="12" name="Picture 11"/>
          <p:cNvPicPr>
            <a:picLocks noChangeAspect="1"/>
          </p:cNvPicPr>
          <p:nvPr/>
        </p:nvPicPr>
        <p:blipFill>
          <a:blip r:embed="rId3"/>
          <a:stretch>
            <a:fillRect/>
          </a:stretch>
        </p:blipFill>
        <p:spPr>
          <a:xfrm>
            <a:off x="152400" y="76200"/>
            <a:ext cx="2421962" cy="1155710"/>
          </a:xfrm>
          <a:prstGeom prst="rect">
            <a:avLst/>
          </a:prstGeom>
        </p:spPr>
      </p:pic>
      <p:sp>
        <p:nvSpPr>
          <p:cNvPr id="10" name="object 6"/>
          <p:cNvSpPr/>
          <p:nvPr/>
        </p:nvSpPr>
        <p:spPr>
          <a:xfrm>
            <a:off x="-7520" y="6190142"/>
            <a:ext cx="8694320" cy="439258"/>
          </a:xfrm>
          <a:custGeom>
            <a:avLst/>
            <a:gdLst/>
            <a:ahLst/>
            <a:cxnLst/>
            <a:rect l="l" t="t" r="r" b="b"/>
            <a:pathLst>
              <a:path w="6275070" h="1071245">
                <a:moveTo>
                  <a:pt x="0" y="1071003"/>
                </a:moveTo>
                <a:lnTo>
                  <a:pt x="6274790" y="1071003"/>
                </a:lnTo>
                <a:lnTo>
                  <a:pt x="6274790" y="0"/>
                </a:lnTo>
                <a:lnTo>
                  <a:pt x="0" y="0"/>
                </a:lnTo>
                <a:lnTo>
                  <a:pt x="0" y="1071003"/>
                </a:lnTo>
                <a:close/>
              </a:path>
            </a:pathLst>
          </a:custGeom>
          <a:solidFill>
            <a:srgbClr val="213025"/>
          </a:solidFill>
        </p:spPr>
        <p:txBody>
          <a:bodyPr wrap="square" lIns="0" tIns="0" rIns="0" bIns="0" rtlCol="0"/>
          <a:lstStyle/>
          <a:p>
            <a:endParaRPr>
              <a:solidFill>
                <a:srgbClr val="14251A"/>
              </a:solidFill>
            </a:endParaRPr>
          </a:p>
        </p:txBody>
      </p:sp>
      <p:pic>
        <p:nvPicPr>
          <p:cNvPr id="20" name="Picture 19"/>
          <p:cNvPicPr>
            <a:picLocks noChangeAspect="1"/>
          </p:cNvPicPr>
          <p:nvPr/>
        </p:nvPicPr>
        <p:blipFill>
          <a:blip r:embed="rId4"/>
          <a:stretch>
            <a:fillRect/>
          </a:stretch>
        </p:blipFill>
        <p:spPr>
          <a:xfrm>
            <a:off x="8610600" y="6172200"/>
            <a:ext cx="3048000" cy="499672"/>
          </a:xfrm>
          <a:prstGeom prst="rect">
            <a:avLst/>
          </a:prstGeom>
        </p:spPr>
      </p:pic>
      <p:sp>
        <p:nvSpPr>
          <p:cNvPr id="21" name="object 7"/>
          <p:cNvSpPr txBox="1"/>
          <p:nvPr/>
        </p:nvSpPr>
        <p:spPr>
          <a:xfrm>
            <a:off x="457200" y="3124200"/>
            <a:ext cx="5486400" cy="1688478"/>
          </a:xfrm>
          <a:prstGeom prst="rect">
            <a:avLst/>
          </a:prstGeom>
        </p:spPr>
        <p:txBody>
          <a:bodyPr vert="horz" wrap="square" lIns="0" tIns="12700" rIns="0" bIns="0" numCol="2" rtlCol="0">
            <a:spAutoFit/>
          </a:bodyPr>
          <a:lstStyle/>
          <a:p>
            <a:pPr marL="298450" marR="286385" indent="-285750">
              <a:lnSpc>
                <a:spcPct val="108300"/>
              </a:lnSpc>
              <a:spcBef>
                <a:spcPts val="100"/>
              </a:spcBef>
              <a:spcAft>
                <a:spcPts val="600"/>
              </a:spcAft>
              <a:buClr>
                <a:srgbClr val="6FBF90"/>
              </a:buClr>
              <a:buSzPct val="120000"/>
              <a:buFont typeface="Wingdings" charset="2"/>
              <a:buChar char="§"/>
            </a:pPr>
            <a:r>
              <a:rPr lang="en-US" dirty="0">
                <a:solidFill>
                  <a:schemeClr val="tx1">
                    <a:lumMod val="65000"/>
                    <a:lumOff val="35000"/>
                  </a:schemeClr>
                </a:solidFill>
                <a:latin typeface="Trade Gothic LT Std"/>
                <a:cs typeface="Arial"/>
              </a:rPr>
              <a:t>k</a:t>
            </a:r>
            <a:r>
              <a:rPr lang="en-US" dirty="0" smtClean="0">
                <a:solidFill>
                  <a:schemeClr val="tx1">
                    <a:lumMod val="65000"/>
                    <a:lumOff val="35000"/>
                  </a:schemeClr>
                </a:solidFill>
                <a:latin typeface="Trade Gothic LT Std"/>
                <a:cs typeface="Arial"/>
              </a:rPr>
              <a:t>eeping motivated during revision</a:t>
            </a:r>
            <a:endParaRPr lang="en-US" dirty="0">
              <a:solidFill>
                <a:schemeClr val="tx1">
                  <a:lumMod val="65000"/>
                  <a:lumOff val="35000"/>
                </a:schemeClr>
              </a:solidFill>
              <a:latin typeface="Trade Gothic LT Std"/>
              <a:cs typeface="Arial"/>
            </a:endParaRPr>
          </a:p>
          <a:p>
            <a:pPr marL="298450" marR="286385" indent="-285750">
              <a:lnSpc>
                <a:spcPct val="108300"/>
              </a:lnSpc>
              <a:spcBef>
                <a:spcPts val="100"/>
              </a:spcBef>
              <a:spcAft>
                <a:spcPts val="600"/>
              </a:spcAft>
              <a:buClr>
                <a:srgbClr val="6FBF90"/>
              </a:buClr>
              <a:buSzPct val="120000"/>
              <a:buFont typeface="Wingdings" charset="2"/>
              <a:buChar char="§"/>
            </a:pPr>
            <a:r>
              <a:rPr lang="en-US" dirty="0">
                <a:solidFill>
                  <a:schemeClr val="tx1">
                    <a:lumMod val="65000"/>
                    <a:lumOff val="35000"/>
                  </a:schemeClr>
                </a:solidFill>
                <a:latin typeface="Trade Gothic LT Std"/>
                <a:cs typeface="Arial"/>
              </a:rPr>
              <a:t>m</a:t>
            </a:r>
            <a:r>
              <a:rPr lang="en-US" dirty="0" smtClean="0">
                <a:solidFill>
                  <a:schemeClr val="tx1">
                    <a:lumMod val="65000"/>
                    <a:lumOff val="35000"/>
                  </a:schemeClr>
                </a:solidFill>
                <a:latin typeface="Trade Gothic LT Std"/>
                <a:cs typeface="Arial"/>
              </a:rPr>
              <a:t>anaging exam anxiety</a:t>
            </a:r>
            <a:endParaRPr lang="en-US" dirty="0">
              <a:solidFill>
                <a:schemeClr val="tx1">
                  <a:lumMod val="65000"/>
                  <a:lumOff val="35000"/>
                </a:schemeClr>
              </a:solidFill>
              <a:latin typeface="Trade Gothic LT Std"/>
              <a:cs typeface="Arial"/>
            </a:endParaRPr>
          </a:p>
          <a:p>
            <a:pPr marL="298450" marR="286385" indent="-285750">
              <a:lnSpc>
                <a:spcPct val="108300"/>
              </a:lnSpc>
              <a:spcBef>
                <a:spcPts val="100"/>
              </a:spcBef>
              <a:spcAft>
                <a:spcPts val="600"/>
              </a:spcAft>
              <a:buClr>
                <a:srgbClr val="6FBF90"/>
              </a:buClr>
              <a:buSzPct val="120000"/>
              <a:buFont typeface="Wingdings" charset="2"/>
              <a:buChar char="§"/>
            </a:pPr>
            <a:endParaRPr lang="en-US" dirty="0" smtClean="0">
              <a:solidFill>
                <a:schemeClr val="tx1">
                  <a:lumMod val="65000"/>
                  <a:lumOff val="35000"/>
                </a:schemeClr>
              </a:solidFill>
              <a:latin typeface="Trade Gothic LT Std"/>
              <a:cs typeface="Arial"/>
            </a:endParaRPr>
          </a:p>
          <a:p>
            <a:pPr marL="298450" marR="286385" indent="-285750">
              <a:lnSpc>
                <a:spcPct val="108300"/>
              </a:lnSpc>
              <a:spcBef>
                <a:spcPts val="100"/>
              </a:spcBef>
              <a:spcAft>
                <a:spcPts val="600"/>
              </a:spcAft>
              <a:buClr>
                <a:srgbClr val="6FBF90"/>
              </a:buClr>
              <a:buSzPct val="120000"/>
              <a:buFont typeface="Wingdings" charset="2"/>
              <a:buChar char="§"/>
            </a:pPr>
            <a:r>
              <a:rPr lang="en-US" dirty="0">
                <a:solidFill>
                  <a:schemeClr val="tx1">
                    <a:lumMod val="65000"/>
                    <a:lumOff val="35000"/>
                  </a:schemeClr>
                </a:solidFill>
                <a:latin typeface="Trade Gothic LT Std"/>
                <a:cs typeface="Arial"/>
              </a:rPr>
              <a:t>t</a:t>
            </a:r>
            <a:r>
              <a:rPr lang="en-US" dirty="0" smtClean="0">
                <a:solidFill>
                  <a:schemeClr val="tx1">
                    <a:lumMod val="65000"/>
                    <a:lumOff val="35000"/>
                  </a:schemeClr>
                </a:solidFill>
                <a:latin typeface="Trade Gothic LT Std"/>
                <a:cs typeface="Arial"/>
              </a:rPr>
              <a:t>aking advantage of group revision</a:t>
            </a:r>
            <a:endParaRPr lang="en-US" dirty="0">
              <a:solidFill>
                <a:schemeClr val="tx1">
                  <a:lumMod val="65000"/>
                  <a:lumOff val="35000"/>
                </a:schemeClr>
              </a:solidFill>
              <a:latin typeface="Trade Gothic LT Std"/>
              <a:cs typeface="Arial"/>
            </a:endParaRPr>
          </a:p>
          <a:p>
            <a:pPr marL="298450" marR="286385" indent="-285750">
              <a:lnSpc>
                <a:spcPct val="108300"/>
              </a:lnSpc>
              <a:spcBef>
                <a:spcPts val="100"/>
              </a:spcBef>
              <a:spcAft>
                <a:spcPts val="600"/>
              </a:spcAft>
              <a:buClr>
                <a:srgbClr val="6FBF90"/>
              </a:buClr>
              <a:buSzPct val="120000"/>
              <a:buFont typeface="Wingdings" charset="2"/>
              <a:buChar char="§"/>
            </a:pPr>
            <a:r>
              <a:rPr lang="en-US" dirty="0">
                <a:solidFill>
                  <a:schemeClr val="tx1">
                    <a:lumMod val="65000"/>
                    <a:lumOff val="35000"/>
                  </a:schemeClr>
                </a:solidFill>
                <a:latin typeface="Trade Gothic LT Std"/>
                <a:cs typeface="Arial"/>
              </a:rPr>
              <a:t>w</a:t>
            </a:r>
            <a:r>
              <a:rPr lang="en-US" dirty="0" smtClean="0">
                <a:solidFill>
                  <a:schemeClr val="tx1">
                    <a:lumMod val="65000"/>
                    <a:lumOff val="35000"/>
                  </a:schemeClr>
                </a:solidFill>
                <a:latin typeface="Trade Gothic LT Std"/>
                <a:cs typeface="Arial"/>
              </a:rPr>
              <a:t>ays to keep healthy as the exams approach.</a:t>
            </a:r>
            <a:endParaRPr lang="en-US" dirty="0">
              <a:solidFill>
                <a:schemeClr val="tx1">
                  <a:lumMod val="65000"/>
                  <a:lumOff val="35000"/>
                </a:schemeClr>
              </a:solidFill>
              <a:latin typeface="Trade Gothic LT Std"/>
              <a:cs typeface="Arial"/>
            </a:endParaRPr>
          </a:p>
        </p:txBody>
      </p:sp>
      <p:grpSp>
        <p:nvGrpSpPr>
          <p:cNvPr id="48" name="Group 47"/>
          <p:cNvGrpSpPr/>
          <p:nvPr/>
        </p:nvGrpSpPr>
        <p:grpSpPr>
          <a:xfrm>
            <a:off x="7598385" y="1282700"/>
            <a:ext cx="3907815" cy="3898900"/>
            <a:chOff x="7161479" y="1188796"/>
            <a:chExt cx="3907815" cy="3898900"/>
          </a:xfrm>
        </p:grpSpPr>
        <p:sp>
          <p:nvSpPr>
            <p:cNvPr id="49" name="object 12"/>
            <p:cNvSpPr/>
            <p:nvPr/>
          </p:nvSpPr>
          <p:spPr>
            <a:xfrm>
              <a:off x="7161479" y="1188796"/>
              <a:ext cx="3907815" cy="3898900"/>
            </a:xfrm>
            <a:prstGeom prst="rect">
              <a:avLst/>
            </a:prstGeom>
            <a:blipFill>
              <a:blip r:embed="rId5" cstate="print"/>
              <a:stretch>
                <a:fillRect/>
              </a:stretch>
            </a:blipFill>
            <a:effectLst>
              <a:outerShdw blurRad="180975" dist="38100" dir="2700000" sx="102000" sy="102000" algn="tl" rotWithShape="0">
                <a:prstClr val="black">
                  <a:alpha val="40000"/>
                </a:prstClr>
              </a:outerShdw>
            </a:effectLst>
          </p:spPr>
          <p:txBody>
            <a:bodyPr wrap="square" lIns="0" tIns="0" rIns="0" bIns="0" rtlCol="0"/>
            <a:lstStyle/>
            <a:p>
              <a:endParaRPr/>
            </a:p>
          </p:txBody>
        </p:sp>
        <p:grpSp>
          <p:nvGrpSpPr>
            <p:cNvPr id="50" name="Group 49"/>
            <p:cNvGrpSpPr/>
            <p:nvPr/>
          </p:nvGrpSpPr>
          <p:grpSpPr>
            <a:xfrm>
              <a:off x="7872031" y="1720639"/>
              <a:ext cx="2752205" cy="2727248"/>
              <a:chOff x="7872031" y="1720639"/>
              <a:chExt cx="2752205" cy="2727248"/>
            </a:xfrm>
          </p:grpSpPr>
          <p:sp>
            <p:nvSpPr>
              <p:cNvPr id="51" name="object 13"/>
              <p:cNvSpPr/>
              <p:nvPr/>
            </p:nvSpPr>
            <p:spPr>
              <a:xfrm>
                <a:off x="7872031" y="1796851"/>
                <a:ext cx="932815" cy="2574925"/>
              </a:xfrm>
              <a:custGeom>
                <a:avLst/>
                <a:gdLst/>
                <a:ahLst/>
                <a:cxnLst/>
                <a:rect l="l" t="t" r="r" b="b"/>
                <a:pathLst>
                  <a:path w="932815" h="2574925">
                    <a:moveTo>
                      <a:pt x="526021" y="0"/>
                    </a:moveTo>
                    <a:lnTo>
                      <a:pt x="474713" y="406"/>
                    </a:lnTo>
                    <a:lnTo>
                      <a:pt x="0" y="417360"/>
                    </a:lnTo>
                    <a:lnTo>
                      <a:pt x="458127" y="417360"/>
                    </a:lnTo>
                    <a:lnTo>
                      <a:pt x="458127" y="2574302"/>
                    </a:lnTo>
                    <a:lnTo>
                      <a:pt x="932802" y="2157349"/>
                    </a:lnTo>
                    <a:lnTo>
                      <a:pt x="932802" y="25488"/>
                    </a:lnTo>
                    <a:lnTo>
                      <a:pt x="526135" y="25488"/>
                    </a:lnTo>
                    <a:lnTo>
                      <a:pt x="526021" y="0"/>
                    </a:lnTo>
                    <a:close/>
                  </a:path>
                  <a:path w="932815" h="2574925">
                    <a:moveTo>
                      <a:pt x="932802" y="406"/>
                    </a:moveTo>
                    <a:lnTo>
                      <a:pt x="871016" y="406"/>
                    </a:lnTo>
                    <a:lnTo>
                      <a:pt x="838149" y="25488"/>
                    </a:lnTo>
                    <a:lnTo>
                      <a:pt x="932802" y="25488"/>
                    </a:lnTo>
                    <a:lnTo>
                      <a:pt x="932802" y="406"/>
                    </a:lnTo>
                    <a:close/>
                  </a:path>
                </a:pathLst>
              </a:custGeom>
              <a:solidFill>
                <a:srgbClr val="FFCA4F"/>
              </a:solidFill>
            </p:spPr>
            <p:txBody>
              <a:bodyPr wrap="square" lIns="0" tIns="0" rIns="0" bIns="0" rtlCol="0"/>
              <a:lstStyle/>
              <a:p>
                <a:endParaRPr/>
              </a:p>
            </p:txBody>
          </p:sp>
          <p:sp>
            <p:nvSpPr>
              <p:cNvPr id="52" name="object 14"/>
              <p:cNvSpPr/>
              <p:nvPr/>
            </p:nvSpPr>
            <p:spPr>
              <a:xfrm>
                <a:off x="7937432" y="1822340"/>
                <a:ext cx="772795" cy="392430"/>
              </a:xfrm>
              <a:custGeom>
                <a:avLst/>
                <a:gdLst/>
                <a:ahLst/>
                <a:cxnLst/>
                <a:rect l="l" t="t" r="r" b="b"/>
                <a:pathLst>
                  <a:path w="772795" h="392430">
                    <a:moveTo>
                      <a:pt x="772744" y="0"/>
                    </a:moveTo>
                    <a:lnTo>
                      <a:pt x="433946" y="0"/>
                    </a:lnTo>
                    <a:lnTo>
                      <a:pt x="0" y="391871"/>
                    </a:lnTo>
                    <a:lnTo>
                      <a:pt x="338836" y="391871"/>
                    </a:lnTo>
                    <a:lnTo>
                      <a:pt x="772744" y="0"/>
                    </a:lnTo>
                    <a:close/>
                  </a:path>
                </a:pathLst>
              </a:custGeom>
              <a:solidFill>
                <a:srgbClr val="FFFFFF"/>
              </a:solidFill>
            </p:spPr>
            <p:txBody>
              <a:bodyPr wrap="square" lIns="0" tIns="0" rIns="0" bIns="0" rtlCol="0"/>
              <a:lstStyle/>
              <a:p>
                <a:endParaRPr/>
              </a:p>
            </p:txBody>
          </p:sp>
          <p:sp>
            <p:nvSpPr>
              <p:cNvPr id="53" name="object 15"/>
              <p:cNvSpPr/>
              <p:nvPr/>
            </p:nvSpPr>
            <p:spPr>
              <a:xfrm>
                <a:off x="7872066" y="2102111"/>
                <a:ext cx="578485" cy="2269490"/>
              </a:xfrm>
              <a:custGeom>
                <a:avLst/>
                <a:gdLst/>
                <a:ahLst/>
                <a:cxnLst/>
                <a:rect l="l" t="t" r="r" b="b"/>
                <a:pathLst>
                  <a:path w="578484" h="2269490">
                    <a:moveTo>
                      <a:pt x="127635" y="0"/>
                    </a:moveTo>
                    <a:lnTo>
                      <a:pt x="0" y="112102"/>
                    </a:lnTo>
                    <a:lnTo>
                      <a:pt x="0" y="2269032"/>
                    </a:lnTo>
                    <a:lnTo>
                      <a:pt x="458089" y="2269032"/>
                    </a:lnTo>
                    <a:lnTo>
                      <a:pt x="578015" y="2163724"/>
                    </a:lnTo>
                    <a:lnTo>
                      <a:pt x="578015" y="112102"/>
                    </a:lnTo>
                    <a:lnTo>
                      <a:pt x="65405" y="112102"/>
                    </a:lnTo>
                    <a:lnTo>
                      <a:pt x="188531" y="888"/>
                    </a:lnTo>
                    <a:lnTo>
                      <a:pt x="127635" y="0"/>
                    </a:lnTo>
                    <a:close/>
                  </a:path>
                  <a:path w="578484" h="2269490">
                    <a:moveTo>
                      <a:pt x="521817" y="5880"/>
                    </a:moveTo>
                    <a:lnTo>
                      <a:pt x="404202" y="112102"/>
                    </a:lnTo>
                    <a:lnTo>
                      <a:pt x="578015" y="112102"/>
                    </a:lnTo>
                    <a:lnTo>
                      <a:pt x="578015" y="6781"/>
                    </a:lnTo>
                    <a:lnTo>
                      <a:pt x="521817" y="5880"/>
                    </a:lnTo>
                    <a:close/>
                  </a:path>
                </a:pathLst>
              </a:custGeom>
              <a:solidFill>
                <a:srgbClr val="F2747C"/>
              </a:solidFill>
            </p:spPr>
            <p:txBody>
              <a:bodyPr wrap="square" lIns="0" tIns="0" rIns="0" bIns="0" rtlCol="0"/>
              <a:lstStyle/>
              <a:p>
                <a:endParaRPr/>
              </a:p>
            </p:txBody>
          </p:sp>
          <p:sp>
            <p:nvSpPr>
              <p:cNvPr id="54" name="object 16"/>
              <p:cNvSpPr/>
              <p:nvPr/>
            </p:nvSpPr>
            <p:spPr>
              <a:xfrm>
                <a:off x="8609062" y="1796851"/>
                <a:ext cx="932815" cy="2574925"/>
              </a:xfrm>
              <a:custGeom>
                <a:avLst/>
                <a:gdLst/>
                <a:ahLst/>
                <a:cxnLst/>
                <a:rect l="l" t="t" r="r" b="b"/>
                <a:pathLst>
                  <a:path w="932815" h="2574925">
                    <a:moveTo>
                      <a:pt x="526034" y="0"/>
                    </a:moveTo>
                    <a:lnTo>
                      <a:pt x="474726" y="406"/>
                    </a:lnTo>
                    <a:lnTo>
                      <a:pt x="0" y="417360"/>
                    </a:lnTo>
                    <a:lnTo>
                      <a:pt x="458101" y="417360"/>
                    </a:lnTo>
                    <a:lnTo>
                      <a:pt x="458101" y="2574302"/>
                    </a:lnTo>
                    <a:lnTo>
                      <a:pt x="932776" y="2157349"/>
                    </a:lnTo>
                    <a:lnTo>
                      <a:pt x="932776" y="25526"/>
                    </a:lnTo>
                    <a:lnTo>
                      <a:pt x="526148" y="25526"/>
                    </a:lnTo>
                    <a:lnTo>
                      <a:pt x="526034" y="0"/>
                    </a:lnTo>
                    <a:close/>
                  </a:path>
                  <a:path w="932815" h="2574925">
                    <a:moveTo>
                      <a:pt x="932776" y="406"/>
                    </a:moveTo>
                    <a:lnTo>
                      <a:pt x="871029" y="406"/>
                    </a:lnTo>
                    <a:lnTo>
                      <a:pt x="838161" y="25526"/>
                    </a:lnTo>
                    <a:lnTo>
                      <a:pt x="932776" y="25526"/>
                    </a:lnTo>
                    <a:lnTo>
                      <a:pt x="932776" y="406"/>
                    </a:lnTo>
                    <a:close/>
                  </a:path>
                </a:pathLst>
              </a:custGeom>
              <a:solidFill>
                <a:srgbClr val="ECF0F1"/>
              </a:solidFill>
            </p:spPr>
            <p:txBody>
              <a:bodyPr wrap="square" lIns="0" tIns="0" rIns="0" bIns="0" rtlCol="0"/>
              <a:lstStyle/>
              <a:p>
                <a:endParaRPr/>
              </a:p>
            </p:txBody>
          </p:sp>
          <p:sp>
            <p:nvSpPr>
              <p:cNvPr id="55" name="object 17"/>
              <p:cNvSpPr/>
              <p:nvPr/>
            </p:nvSpPr>
            <p:spPr>
              <a:xfrm>
                <a:off x="8674475" y="1822340"/>
                <a:ext cx="772795" cy="392430"/>
              </a:xfrm>
              <a:custGeom>
                <a:avLst/>
                <a:gdLst/>
                <a:ahLst/>
                <a:cxnLst/>
                <a:rect l="l" t="t" r="r" b="b"/>
                <a:pathLst>
                  <a:path w="772795" h="392430">
                    <a:moveTo>
                      <a:pt x="772744" y="0"/>
                    </a:moveTo>
                    <a:lnTo>
                      <a:pt x="433946" y="0"/>
                    </a:lnTo>
                    <a:lnTo>
                      <a:pt x="0" y="391871"/>
                    </a:lnTo>
                    <a:lnTo>
                      <a:pt x="338797" y="391871"/>
                    </a:lnTo>
                    <a:lnTo>
                      <a:pt x="772744" y="0"/>
                    </a:lnTo>
                    <a:close/>
                  </a:path>
                </a:pathLst>
              </a:custGeom>
              <a:solidFill>
                <a:srgbClr val="FFFFFF"/>
              </a:solidFill>
            </p:spPr>
            <p:txBody>
              <a:bodyPr wrap="square" lIns="0" tIns="0" rIns="0" bIns="0" rtlCol="0"/>
              <a:lstStyle/>
              <a:p>
                <a:endParaRPr/>
              </a:p>
            </p:txBody>
          </p:sp>
          <p:sp>
            <p:nvSpPr>
              <p:cNvPr id="56" name="object 18"/>
              <p:cNvSpPr/>
              <p:nvPr/>
            </p:nvSpPr>
            <p:spPr>
              <a:xfrm>
                <a:off x="8609072" y="2102111"/>
                <a:ext cx="578485" cy="2269490"/>
              </a:xfrm>
              <a:custGeom>
                <a:avLst/>
                <a:gdLst/>
                <a:ahLst/>
                <a:cxnLst/>
                <a:rect l="l" t="t" r="r" b="b"/>
                <a:pathLst>
                  <a:path w="578484" h="2269490">
                    <a:moveTo>
                      <a:pt x="127635" y="0"/>
                    </a:moveTo>
                    <a:lnTo>
                      <a:pt x="0" y="112102"/>
                    </a:lnTo>
                    <a:lnTo>
                      <a:pt x="0" y="2269032"/>
                    </a:lnTo>
                    <a:lnTo>
                      <a:pt x="458089" y="2269032"/>
                    </a:lnTo>
                    <a:lnTo>
                      <a:pt x="578015" y="2163724"/>
                    </a:lnTo>
                    <a:lnTo>
                      <a:pt x="578015" y="112102"/>
                    </a:lnTo>
                    <a:lnTo>
                      <a:pt x="65405" y="112102"/>
                    </a:lnTo>
                    <a:lnTo>
                      <a:pt x="188531" y="888"/>
                    </a:lnTo>
                    <a:lnTo>
                      <a:pt x="127635" y="0"/>
                    </a:lnTo>
                    <a:close/>
                  </a:path>
                  <a:path w="578484" h="2269490">
                    <a:moveTo>
                      <a:pt x="521817" y="5880"/>
                    </a:moveTo>
                    <a:lnTo>
                      <a:pt x="404241" y="112102"/>
                    </a:lnTo>
                    <a:lnTo>
                      <a:pt x="578015" y="112102"/>
                    </a:lnTo>
                    <a:lnTo>
                      <a:pt x="578015" y="6781"/>
                    </a:lnTo>
                    <a:lnTo>
                      <a:pt x="521817" y="5880"/>
                    </a:lnTo>
                    <a:close/>
                  </a:path>
                </a:pathLst>
              </a:custGeom>
              <a:solidFill>
                <a:srgbClr val="F2747C"/>
              </a:solidFill>
            </p:spPr>
            <p:txBody>
              <a:bodyPr wrap="square" lIns="0" tIns="0" rIns="0" bIns="0" rtlCol="0"/>
              <a:lstStyle/>
              <a:p>
                <a:endParaRPr/>
              </a:p>
            </p:txBody>
          </p:sp>
          <p:sp>
            <p:nvSpPr>
              <p:cNvPr id="57" name="object 19"/>
              <p:cNvSpPr/>
              <p:nvPr/>
            </p:nvSpPr>
            <p:spPr>
              <a:xfrm>
                <a:off x="9274861" y="1720639"/>
                <a:ext cx="1349375" cy="2609850"/>
              </a:xfrm>
              <a:custGeom>
                <a:avLst/>
                <a:gdLst/>
                <a:ahLst/>
                <a:cxnLst/>
                <a:rect l="l" t="t" r="r" b="b"/>
                <a:pathLst>
                  <a:path w="1349375" h="2609850">
                    <a:moveTo>
                      <a:pt x="794130" y="0"/>
                    </a:moveTo>
                    <a:lnTo>
                      <a:pt x="442658" y="524992"/>
                    </a:lnTo>
                    <a:lnTo>
                      <a:pt x="997496" y="2609329"/>
                    </a:lnTo>
                    <a:lnTo>
                      <a:pt x="1348968" y="2084336"/>
                    </a:lnTo>
                    <a:lnTo>
                      <a:pt x="794130" y="0"/>
                    </a:lnTo>
                    <a:close/>
                  </a:path>
                  <a:path w="1349375" h="2609850">
                    <a:moveTo>
                      <a:pt x="400989" y="104228"/>
                    </a:moveTo>
                    <a:lnTo>
                      <a:pt x="351459" y="117830"/>
                    </a:lnTo>
                    <a:lnTo>
                      <a:pt x="0" y="642835"/>
                    </a:lnTo>
                    <a:lnTo>
                      <a:pt x="442658" y="524992"/>
                    </a:lnTo>
                    <a:lnTo>
                      <a:pt x="707857" y="128866"/>
                    </a:lnTo>
                    <a:lnTo>
                      <a:pt x="407631" y="128866"/>
                    </a:lnTo>
                    <a:lnTo>
                      <a:pt x="400989" y="104228"/>
                    </a:lnTo>
                    <a:close/>
                  </a:path>
                  <a:path w="1349375" h="2609850">
                    <a:moveTo>
                      <a:pt x="794130" y="0"/>
                    </a:moveTo>
                    <a:lnTo>
                      <a:pt x="734466" y="15913"/>
                    </a:lnTo>
                    <a:lnTo>
                      <a:pt x="709167" y="48590"/>
                    </a:lnTo>
                    <a:lnTo>
                      <a:pt x="407631" y="128866"/>
                    </a:lnTo>
                    <a:lnTo>
                      <a:pt x="707857" y="128866"/>
                    </a:lnTo>
                    <a:lnTo>
                      <a:pt x="794130" y="0"/>
                    </a:lnTo>
                    <a:close/>
                  </a:path>
                </a:pathLst>
              </a:custGeom>
              <a:solidFill>
                <a:srgbClr val="FFCA4F"/>
              </a:solidFill>
            </p:spPr>
            <p:txBody>
              <a:bodyPr wrap="square" lIns="0" tIns="0" rIns="0" bIns="0" rtlCol="0"/>
              <a:lstStyle/>
              <a:p>
                <a:endParaRPr/>
              </a:p>
            </p:txBody>
          </p:sp>
          <p:sp>
            <p:nvSpPr>
              <p:cNvPr id="58" name="object 20"/>
              <p:cNvSpPr/>
              <p:nvPr/>
            </p:nvSpPr>
            <p:spPr>
              <a:xfrm>
                <a:off x="9338095" y="1769231"/>
                <a:ext cx="646430" cy="577850"/>
              </a:xfrm>
              <a:custGeom>
                <a:avLst/>
                <a:gdLst/>
                <a:ahLst/>
                <a:cxnLst/>
                <a:rect l="l" t="t" r="r" b="b"/>
                <a:pathLst>
                  <a:path w="646429" h="577850">
                    <a:moveTo>
                      <a:pt x="645892" y="0"/>
                    </a:moveTo>
                    <a:lnTo>
                      <a:pt x="318486" y="87134"/>
                    </a:lnTo>
                    <a:lnTo>
                      <a:pt x="0" y="577422"/>
                    </a:lnTo>
                    <a:lnTo>
                      <a:pt x="327363" y="490296"/>
                    </a:lnTo>
                    <a:lnTo>
                      <a:pt x="645892" y="0"/>
                    </a:lnTo>
                    <a:close/>
                  </a:path>
                </a:pathLst>
              </a:custGeom>
              <a:solidFill>
                <a:srgbClr val="FFFFFF"/>
              </a:solidFill>
            </p:spPr>
            <p:txBody>
              <a:bodyPr wrap="square" lIns="0" tIns="0" rIns="0" bIns="0" rtlCol="0"/>
              <a:lstStyle/>
              <a:p>
                <a:endParaRPr/>
              </a:p>
            </p:txBody>
          </p:sp>
          <p:sp>
            <p:nvSpPr>
              <p:cNvPr id="59" name="object 21"/>
              <p:cNvSpPr/>
              <p:nvPr/>
            </p:nvSpPr>
            <p:spPr>
              <a:xfrm>
                <a:off x="9274901" y="2112992"/>
                <a:ext cx="1086485" cy="2334895"/>
              </a:xfrm>
              <a:custGeom>
                <a:avLst/>
                <a:gdLst/>
                <a:ahLst/>
                <a:cxnLst/>
                <a:rect l="l" t="t" r="r" b="b"/>
                <a:pathLst>
                  <a:path w="1086484" h="2334895">
                    <a:moveTo>
                      <a:pt x="153568" y="94551"/>
                    </a:moveTo>
                    <a:lnTo>
                      <a:pt x="94500" y="109347"/>
                    </a:lnTo>
                    <a:lnTo>
                      <a:pt x="0" y="250507"/>
                    </a:lnTo>
                    <a:lnTo>
                      <a:pt x="554837" y="2334856"/>
                    </a:lnTo>
                    <a:lnTo>
                      <a:pt x="997496" y="2217013"/>
                    </a:lnTo>
                    <a:lnTo>
                      <a:pt x="1086269" y="2084374"/>
                    </a:lnTo>
                    <a:lnTo>
                      <a:pt x="593664" y="233667"/>
                    </a:lnTo>
                    <a:lnTo>
                      <a:pt x="63169" y="233667"/>
                    </a:lnTo>
                    <a:lnTo>
                      <a:pt x="153568" y="94551"/>
                    </a:lnTo>
                    <a:close/>
                  </a:path>
                  <a:path w="1086484" h="2334895">
                    <a:moveTo>
                      <a:pt x="531469" y="0"/>
                    </a:moveTo>
                    <a:lnTo>
                      <a:pt x="476872" y="13639"/>
                    </a:lnTo>
                    <a:lnTo>
                      <a:pt x="390563" y="146532"/>
                    </a:lnTo>
                    <a:lnTo>
                      <a:pt x="63169" y="233667"/>
                    </a:lnTo>
                    <a:lnTo>
                      <a:pt x="593664" y="233667"/>
                    </a:lnTo>
                    <a:lnTo>
                      <a:pt x="531469" y="0"/>
                    </a:lnTo>
                    <a:close/>
                  </a:path>
                </a:pathLst>
              </a:custGeom>
              <a:solidFill>
                <a:srgbClr val="F2747C"/>
              </a:solidFill>
            </p:spPr>
            <p:txBody>
              <a:bodyPr wrap="square" lIns="0" tIns="0" rIns="0" bIns="0" rtlCol="0"/>
              <a:lstStyle/>
              <a:p>
                <a:endParaRPr/>
              </a:p>
            </p:txBody>
          </p:sp>
          <p:sp>
            <p:nvSpPr>
              <p:cNvPr id="60" name="object 22"/>
              <p:cNvSpPr/>
              <p:nvPr/>
            </p:nvSpPr>
            <p:spPr>
              <a:xfrm>
                <a:off x="9947530" y="2193979"/>
                <a:ext cx="224790" cy="427355"/>
              </a:xfrm>
              <a:custGeom>
                <a:avLst/>
                <a:gdLst/>
                <a:ahLst/>
                <a:cxnLst/>
                <a:rect l="l" t="t" r="r" b="b"/>
                <a:pathLst>
                  <a:path w="224790" h="427355">
                    <a:moveTo>
                      <a:pt x="196405" y="0"/>
                    </a:moveTo>
                    <a:lnTo>
                      <a:pt x="0" y="321094"/>
                    </a:lnTo>
                    <a:lnTo>
                      <a:pt x="27838" y="427151"/>
                    </a:lnTo>
                    <a:lnTo>
                      <a:pt x="224243" y="106019"/>
                    </a:lnTo>
                    <a:lnTo>
                      <a:pt x="196405" y="0"/>
                    </a:lnTo>
                    <a:close/>
                  </a:path>
                </a:pathLst>
              </a:custGeom>
              <a:solidFill>
                <a:srgbClr val="FFFFFF"/>
              </a:solidFill>
            </p:spPr>
            <p:txBody>
              <a:bodyPr wrap="square" lIns="0" tIns="0" rIns="0" bIns="0" rtlCol="0"/>
              <a:lstStyle/>
              <a:p>
                <a:endParaRPr/>
              </a:p>
            </p:txBody>
          </p:sp>
          <p:sp>
            <p:nvSpPr>
              <p:cNvPr id="61" name="object 23"/>
              <p:cNvSpPr/>
              <p:nvPr/>
            </p:nvSpPr>
            <p:spPr>
              <a:xfrm>
                <a:off x="9918353" y="2170869"/>
                <a:ext cx="147955" cy="285750"/>
              </a:xfrm>
              <a:custGeom>
                <a:avLst/>
                <a:gdLst/>
                <a:ahLst/>
                <a:cxnLst/>
                <a:rect l="l" t="t" r="r" b="b"/>
                <a:pathLst>
                  <a:path w="147954" h="285750">
                    <a:moveTo>
                      <a:pt x="132562" y="0"/>
                    </a:moveTo>
                    <a:lnTo>
                      <a:pt x="0" y="216788"/>
                    </a:lnTo>
                    <a:lnTo>
                      <a:pt x="14833" y="285648"/>
                    </a:lnTo>
                    <a:lnTo>
                      <a:pt x="147358" y="68948"/>
                    </a:lnTo>
                    <a:lnTo>
                      <a:pt x="132562" y="0"/>
                    </a:lnTo>
                    <a:close/>
                  </a:path>
                </a:pathLst>
              </a:custGeom>
              <a:solidFill>
                <a:srgbClr val="FFFFFF"/>
              </a:solidFill>
            </p:spPr>
            <p:txBody>
              <a:bodyPr wrap="square" lIns="0" tIns="0" rIns="0" bIns="0" rtlCol="0"/>
              <a:lstStyle/>
              <a:p>
                <a:endParaRPr/>
              </a:p>
            </p:txBody>
          </p:sp>
        </p:grpSp>
      </p:grpSp>
    </p:spTree>
    <p:extLst>
      <p:ext uri="{BB962C8B-B14F-4D97-AF65-F5344CB8AC3E}">
        <p14:creationId xmlns:p14="http://schemas.microsoft.com/office/powerpoint/2010/main" val="4147446800"/>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5" name="Picture 14"/>
          <p:cNvPicPr>
            <a:picLocks noChangeAspect="1"/>
          </p:cNvPicPr>
          <p:nvPr/>
        </p:nvPicPr>
        <p:blipFill>
          <a:blip r:embed="rId2"/>
          <a:stretch>
            <a:fillRect/>
          </a:stretch>
        </p:blipFill>
        <p:spPr>
          <a:xfrm flipH="1">
            <a:off x="0" y="5130800"/>
            <a:ext cx="1989034" cy="1143000"/>
          </a:xfrm>
          <a:prstGeom prst="rect">
            <a:avLst/>
          </a:prstGeom>
        </p:spPr>
      </p:pic>
      <p:sp>
        <p:nvSpPr>
          <p:cNvPr id="24" name="object 2"/>
          <p:cNvSpPr/>
          <p:nvPr/>
        </p:nvSpPr>
        <p:spPr>
          <a:xfrm>
            <a:off x="6599133" y="740072"/>
            <a:ext cx="5240837" cy="4915904"/>
          </a:xfrm>
          <a:prstGeom prst="rect">
            <a:avLst/>
          </a:prstGeom>
          <a:blipFill>
            <a:blip r:embed="rId3" cstate="print"/>
            <a:stretch>
              <a:fillRect/>
            </a:stretch>
          </a:blipFill>
        </p:spPr>
        <p:txBody>
          <a:bodyPr wrap="square" lIns="0" tIns="0" rIns="0" bIns="0" rtlCol="0"/>
          <a:lstStyle/>
          <a:p>
            <a:endParaRPr/>
          </a:p>
        </p:txBody>
      </p:sp>
      <p:sp>
        <p:nvSpPr>
          <p:cNvPr id="18" name="object 6"/>
          <p:cNvSpPr txBox="1">
            <a:spLocks/>
          </p:cNvSpPr>
          <p:nvPr/>
        </p:nvSpPr>
        <p:spPr>
          <a:xfrm>
            <a:off x="457200" y="1524000"/>
            <a:ext cx="6858000" cy="628377"/>
          </a:xfrm>
          <a:prstGeom prst="rect">
            <a:avLst/>
          </a:prstGeom>
        </p:spPr>
        <p:txBody>
          <a:bodyPr vert="horz" wrap="square" lIns="0" tIns="12700" rIns="0" bIns="0" rtlCol="0">
            <a:spAutoFit/>
          </a:bodyPr>
          <a:lstStyle>
            <a:lvl1pPr>
              <a:defRPr sz="4000" b="1" i="0">
                <a:solidFill>
                  <a:schemeClr val="bg1"/>
                </a:solidFill>
                <a:latin typeface="Trade Gothic LT Std"/>
                <a:ea typeface="+mj-ea"/>
                <a:cs typeface="Trade Gothic LT Std"/>
              </a:defRPr>
            </a:lvl1pPr>
          </a:lstStyle>
          <a:p>
            <a:pPr marL="12700">
              <a:spcBef>
                <a:spcPts val="100"/>
              </a:spcBef>
              <a:tabLst>
                <a:tab pos="1734185" algn="l"/>
              </a:tabLst>
            </a:pPr>
            <a:r>
              <a:rPr lang="en-US" dirty="0" smtClean="0">
                <a:solidFill>
                  <a:srgbClr val="14251A"/>
                </a:solidFill>
                <a:cs typeface="Arial"/>
              </a:rPr>
              <a:t>Final Year Project Guide</a:t>
            </a:r>
            <a:endParaRPr lang="en-US" spc="-15" dirty="0">
              <a:solidFill>
                <a:srgbClr val="14251A"/>
              </a:solidFill>
              <a:cs typeface="Arial"/>
            </a:endParaRPr>
          </a:p>
        </p:txBody>
      </p:sp>
      <p:sp>
        <p:nvSpPr>
          <p:cNvPr id="19" name="object 7"/>
          <p:cNvSpPr txBox="1"/>
          <p:nvPr/>
        </p:nvSpPr>
        <p:spPr>
          <a:xfrm>
            <a:off x="457200" y="2362200"/>
            <a:ext cx="5943600" cy="2167003"/>
          </a:xfrm>
          <a:prstGeom prst="rect">
            <a:avLst/>
          </a:prstGeom>
        </p:spPr>
        <p:txBody>
          <a:bodyPr vert="horz" wrap="square" lIns="0" tIns="12700" rIns="0" bIns="0" rtlCol="0">
            <a:spAutoFit/>
          </a:bodyPr>
          <a:lstStyle/>
          <a:p>
            <a:pPr marL="12700" marR="286385">
              <a:lnSpc>
                <a:spcPct val="108300"/>
              </a:lnSpc>
              <a:spcBef>
                <a:spcPts val="100"/>
              </a:spcBef>
              <a:spcAft>
                <a:spcPts val="600"/>
              </a:spcAft>
            </a:pPr>
            <a:r>
              <a:rPr lang="en-US" dirty="0">
                <a:solidFill>
                  <a:schemeClr val="tx1">
                    <a:lumMod val="65000"/>
                    <a:lumOff val="35000"/>
                  </a:schemeClr>
                </a:solidFill>
                <a:latin typeface="Trade Gothic LT Std"/>
                <a:cs typeface="Arial"/>
              </a:rPr>
              <a:t>The final year project guide is here to help you through the </a:t>
            </a:r>
            <a:r>
              <a:rPr lang="en-US" dirty="0" smtClean="0">
                <a:solidFill>
                  <a:schemeClr val="tx1">
                    <a:lumMod val="65000"/>
                    <a:lumOff val="35000"/>
                  </a:schemeClr>
                </a:solidFill>
                <a:latin typeface="Trade Gothic LT Std"/>
                <a:cs typeface="Arial"/>
              </a:rPr>
              <a:t>last </a:t>
            </a:r>
            <a:r>
              <a:rPr lang="en-US" dirty="0">
                <a:solidFill>
                  <a:schemeClr val="tx1">
                    <a:lumMod val="65000"/>
                    <a:lumOff val="35000"/>
                  </a:schemeClr>
                </a:solidFill>
                <a:latin typeface="Trade Gothic LT Std"/>
                <a:cs typeface="Arial"/>
              </a:rPr>
              <a:t>year of university.</a:t>
            </a:r>
          </a:p>
          <a:p>
            <a:pPr marL="12700" marR="286385">
              <a:lnSpc>
                <a:spcPct val="108300"/>
              </a:lnSpc>
              <a:spcBef>
                <a:spcPts val="100"/>
              </a:spcBef>
              <a:spcAft>
                <a:spcPts val="600"/>
              </a:spcAft>
            </a:pPr>
            <a:r>
              <a:rPr lang="en-US" dirty="0">
                <a:solidFill>
                  <a:schemeClr val="tx1">
                    <a:lumMod val="65000"/>
                    <a:lumOff val="35000"/>
                  </a:schemeClr>
                </a:solidFill>
                <a:latin typeface="Trade Gothic LT Std"/>
                <a:cs typeface="Arial"/>
              </a:rPr>
              <a:t>The toolkit provides advice on:  </a:t>
            </a:r>
          </a:p>
          <a:p>
            <a:pPr marL="298450" marR="286385" indent="-285750">
              <a:lnSpc>
                <a:spcPct val="108300"/>
              </a:lnSpc>
              <a:spcBef>
                <a:spcPts val="100"/>
              </a:spcBef>
              <a:spcAft>
                <a:spcPts val="600"/>
              </a:spcAft>
              <a:buClr>
                <a:srgbClr val="6FBF90"/>
              </a:buClr>
              <a:buSzPct val="120000"/>
              <a:buFont typeface="Wingdings" charset="2"/>
              <a:buChar char="§"/>
            </a:pPr>
            <a:r>
              <a:rPr lang="en-US" dirty="0">
                <a:solidFill>
                  <a:schemeClr val="tx1">
                    <a:lumMod val="65000"/>
                    <a:lumOff val="35000"/>
                  </a:schemeClr>
                </a:solidFill>
                <a:latin typeface="Trade Gothic LT Std"/>
                <a:cs typeface="Arial"/>
              </a:rPr>
              <a:t>t</a:t>
            </a:r>
            <a:r>
              <a:rPr lang="en-US" dirty="0" smtClean="0">
                <a:solidFill>
                  <a:schemeClr val="tx1">
                    <a:lumMod val="65000"/>
                    <a:lumOff val="35000"/>
                  </a:schemeClr>
                </a:solidFill>
                <a:latin typeface="Trade Gothic LT Std"/>
                <a:cs typeface="Arial"/>
              </a:rPr>
              <a:t>he </a:t>
            </a:r>
            <a:r>
              <a:rPr lang="en-US" dirty="0">
                <a:solidFill>
                  <a:schemeClr val="tx1">
                    <a:lumMod val="65000"/>
                    <a:lumOff val="35000"/>
                  </a:schemeClr>
                </a:solidFill>
                <a:latin typeface="Trade Gothic LT Std"/>
                <a:cs typeface="Arial"/>
              </a:rPr>
              <a:t>project life cycle</a:t>
            </a:r>
          </a:p>
          <a:p>
            <a:pPr marL="298450" marR="286385" indent="-285750">
              <a:lnSpc>
                <a:spcPct val="108300"/>
              </a:lnSpc>
              <a:spcBef>
                <a:spcPts val="100"/>
              </a:spcBef>
              <a:spcAft>
                <a:spcPts val="600"/>
              </a:spcAft>
              <a:buClr>
                <a:srgbClr val="6FBF90"/>
              </a:buClr>
              <a:buSzPct val="120000"/>
              <a:buFont typeface="Wingdings" charset="2"/>
              <a:buChar char="§"/>
            </a:pPr>
            <a:r>
              <a:rPr lang="en-US" dirty="0">
                <a:solidFill>
                  <a:schemeClr val="tx1">
                    <a:lumMod val="65000"/>
                    <a:lumOff val="35000"/>
                  </a:schemeClr>
                </a:solidFill>
                <a:latin typeface="Trade Gothic LT Std"/>
                <a:cs typeface="Arial"/>
              </a:rPr>
              <a:t>p</a:t>
            </a:r>
            <a:r>
              <a:rPr lang="en-US" dirty="0" smtClean="0">
                <a:solidFill>
                  <a:schemeClr val="tx1">
                    <a:lumMod val="65000"/>
                    <a:lumOff val="35000"/>
                  </a:schemeClr>
                </a:solidFill>
                <a:latin typeface="Trade Gothic LT Std"/>
                <a:cs typeface="Arial"/>
              </a:rPr>
              <a:t>lanning</a:t>
            </a:r>
            <a:endParaRPr lang="en-US" dirty="0">
              <a:solidFill>
                <a:schemeClr val="tx1">
                  <a:lumMod val="65000"/>
                  <a:lumOff val="35000"/>
                </a:schemeClr>
              </a:solidFill>
              <a:latin typeface="Trade Gothic LT Std"/>
              <a:cs typeface="Arial"/>
            </a:endParaRPr>
          </a:p>
          <a:p>
            <a:pPr marL="298450" marR="286385" indent="-285750">
              <a:lnSpc>
                <a:spcPct val="108300"/>
              </a:lnSpc>
              <a:spcBef>
                <a:spcPts val="100"/>
              </a:spcBef>
              <a:spcAft>
                <a:spcPts val="600"/>
              </a:spcAft>
              <a:buClr>
                <a:srgbClr val="6FBF90"/>
              </a:buClr>
              <a:buSzPct val="120000"/>
              <a:buFont typeface="Wingdings" charset="2"/>
              <a:buChar char="§"/>
            </a:pPr>
            <a:r>
              <a:rPr lang="en-US" dirty="0">
                <a:solidFill>
                  <a:schemeClr val="tx1">
                    <a:lumMod val="65000"/>
                    <a:lumOff val="35000"/>
                  </a:schemeClr>
                </a:solidFill>
                <a:latin typeface="Trade Gothic LT Std"/>
                <a:cs typeface="Arial"/>
              </a:rPr>
              <a:t>u</a:t>
            </a:r>
            <a:r>
              <a:rPr lang="en-US" dirty="0" smtClean="0">
                <a:solidFill>
                  <a:schemeClr val="tx1">
                    <a:lumMod val="65000"/>
                    <a:lumOff val="35000"/>
                  </a:schemeClr>
                </a:solidFill>
                <a:latin typeface="Trade Gothic LT Std"/>
                <a:cs typeface="Arial"/>
              </a:rPr>
              <a:t>se </a:t>
            </a:r>
            <a:r>
              <a:rPr lang="en-US" dirty="0">
                <a:solidFill>
                  <a:schemeClr val="tx1">
                    <a:lumMod val="65000"/>
                    <a:lumOff val="35000"/>
                  </a:schemeClr>
                </a:solidFill>
                <a:latin typeface="Trade Gothic LT Std"/>
                <a:cs typeface="Arial"/>
              </a:rPr>
              <a:t>of </a:t>
            </a:r>
            <a:r>
              <a:rPr lang="en-US" dirty="0" smtClean="0">
                <a:solidFill>
                  <a:schemeClr val="tx1">
                    <a:lumMod val="65000"/>
                    <a:lumOff val="35000"/>
                  </a:schemeClr>
                </a:solidFill>
                <a:latin typeface="Trade Gothic LT Std"/>
                <a:cs typeface="Arial"/>
              </a:rPr>
              <a:t>literature and </a:t>
            </a:r>
            <a:r>
              <a:rPr lang="en-US" dirty="0">
                <a:solidFill>
                  <a:schemeClr val="tx1">
                    <a:lumMod val="65000"/>
                    <a:lumOff val="35000"/>
                  </a:schemeClr>
                </a:solidFill>
                <a:latin typeface="Trade Gothic LT Std"/>
                <a:cs typeface="Arial"/>
              </a:rPr>
              <a:t>much more.</a:t>
            </a:r>
          </a:p>
        </p:txBody>
      </p:sp>
      <p:pic>
        <p:nvPicPr>
          <p:cNvPr id="12" name="Picture 11"/>
          <p:cNvPicPr>
            <a:picLocks noChangeAspect="1"/>
          </p:cNvPicPr>
          <p:nvPr/>
        </p:nvPicPr>
        <p:blipFill>
          <a:blip r:embed="rId4"/>
          <a:stretch>
            <a:fillRect/>
          </a:stretch>
        </p:blipFill>
        <p:spPr>
          <a:xfrm>
            <a:off x="152400" y="76200"/>
            <a:ext cx="2421962" cy="1155710"/>
          </a:xfrm>
          <a:prstGeom prst="rect">
            <a:avLst/>
          </a:prstGeom>
        </p:spPr>
      </p:pic>
      <p:sp>
        <p:nvSpPr>
          <p:cNvPr id="10" name="object 6"/>
          <p:cNvSpPr/>
          <p:nvPr/>
        </p:nvSpPr>
        <p:spPr>
          <a:xfrm>
            <a:off x="-7520" y="6190142"/>
            <a:ext cx="8694320" cy="439258"/>
          </a:xfrm>
          <a:custGeom>
            <a:avLst/>
            <a:gdLst/>
            <a:ahLst/>
            <a:cxnLst/>
            <a:rect l="l" t="t" r="r" b="b"/>
            <a:pathLst>
              <a:path w="6275070" h="1071245">
                <a:moveTo>
                  <a:pt x="0" y="1071003"/>
                </a:moveTo>
                <a:lnTo>
                  <a:pt x="6274790" y="1071003"/>
                </a:lnTo>
                <a:lnTo>
                  <a:pt x="6274790" y="0"/>
                </a:lnTo>
                <a:lnTo>
                  <a:pt x="0" y="0"/>
                </a:lnTo>
                <a:lnTo>
                  <a:pt x="0" y="1071003"/>
                </a:lnTo>
                <a:close/>
              </a:path>
            </a:pathLst>
          </a:custGeom>
          <a:solidFill>
            <a:srgbClr val="213025"/>
          </a:solidFill>
        </p:spPr>
        <p:txBody>
          <a:bodyPr wrap="square" lIns="0" tIns="0" rIns="0" bIns="0" rtlCol="0"/>
          <a:lstStyle/>
          <a:p>
            <a:endParaRPr>
              <a:solidFill>
                <a:srgbClr val="14251A"/>
              </a:solidFill>
            </a:endParaRPr>
          </a:p>
        </p:txBody>
      </p:sp>
      <p:pic>
        <p:nvPicPr>
          <p:cNvPr id="20" name="Picture 19"/>
          <p:cNvPicPr>
            <a:picLocks noChangeAspect="1"/>
          </p:cNvPicPr>
          <p:nvPr/>
        </p:nvPicPr>
        <p:blipFill>
          <a:blip r:embed="rId5"/>
          <a:stretch>
            <a:fillRect/>
          </a:stretch>
        </p:blipFill>
        <p:spPr>
          <a:xfrm>
            <a:off x="8610600" y="6172200"/>
            <a:ext cx="3048000" cy="499672"/>
          </a:xfrm>
          <a:prstGeom prst="rect">
            <a:avLst/>
          </a:prstGeom>
        </p:spPr>
      </p:pic>
    </p:spTree>
    <p:extLst>
      <p:ext uri="{BB962C8B-B14F-4D97-AF65-F5344CB8AC3E}">
        <p14:creationId xmlns:p14="http://schemas.microsoft.com/office/powerpoint/2010/main" val="162353651"/>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5" name="Picture 14"/>
          <p:cNvPicPr>
            <a:picLocks noChangeAspect="1"/>
          </p:cNvPicPr>
          <p:nvPr/>
        </p:nvPicPr>
        <p:blipFill>
          <a:blip r:embed="rId2"/>
          <a:stretch>
            <a:fillRect/>
          </a:stretch>
        </p:blipFill>
        <p:spPr>
          <a:xfrm flipH="1">
            <a:off x="0" y="5130800"/>
            <a:ext cx="1989034" cy="1143000"/>
          </a:xfrm>
          <a:prstGeom prst="rect">
            <a:avLst/>
          </a:prstGeom>
        </p:spPr>
      </p:pic>
      <p:pic>
        <p:nvPicPr>
          <p:cNvPr id="2" name="Picture 1" descr="careerzone_image copy.jp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416800" y="961421"/>
            <a:ext cx="4584746" cy="4800600"/>
          </a:xfrm>
          <a:prstGeom prst="rect">
            <a:avLst/>
          </a:prstGeom>
        </p:spPr>
      </p:pic>
      <p:sp>
        <p:nvSpPr>
          <p:cNvPr id="18" name="object 6"/>
          <p:cNvSpPr txBox="1">
            <a:spLocks/>
          </p:cNvSpPr>
          <p:nvPr/>
        </p:nvSpPr>
        <p:spPr>
          <a:xfrm>
            <a:off x="457200" y="1524000"/>
            <a:ext cx="6858000" cy="628377"/>
          </a:xfrm>
          <a:prstGeom prst="rect">
            <a:avLst/>
          </a:prstGeom>
        </p:spPr>
        <p:txBody>
          <a:bodyPr vert="horz" wrap="square" lIns="0" tIns="12700" rIns="0" bIns="0" rtlCol="0">
            <a:spAutoFit/>
          </a:bodyPr>
          <a:lstStyle>
            <a:lvl1pPr>
              <a:defRPr sz="4000" b="1" i="0">
                <a:solidFill>
                  <a:schemeClr val="bg1"/>
                </a:solidFill>
                <a:latin typeface="Trade Gothic LT Std"/>
                <a:ea typeface="+mj-ea"/>
                <a:cs typeface="Trade Gothic LT Std"/>
              </a:defRPr>
            </a:lvl1pPr>
          </a:lstStyle>
          <a:p>
            <a:pPr marL="12700">
              <a:spcBef>
                <a:spcPts val="100"/>
              </a:spcBef>
              <a:tabLst>
                <a:tab pos="1734185" algn="l"/>
              </a:tabLst>
            </a:pPr>
            <a:r>
              <a:rPr lang="en-US" dirty="0">
                <a:solidFill>
                  <a:srgbClr val="14251A"/>
                </a:solidFill>
                <a:cs typeface="Arial"/>
              </a:rPr>
              <a:t>Career	Zone</a:t>
            </a:r>
            <a:endParaRPr lang="en-US" spc="-15" dirty="0">
              <a:solidFill>
                <a:srgbClr val="14251A"/>
              </a:solidFill>
              <a:cs typeface="Arial"/>
            </a:endParaRPr>
          </a:p>
        </p:txBody>
      </p:sp>
      <p:sp>
        <p:nvSpPr>
          <p:cNvPr id="19" name="object 7"/>
          <p:cNvSpPr txBox="1"/>
          <p:nvPr/>
        </p:nvSpPr>
        <p:spPr>
          <a:xfrm>
            <a:off x="443023" y="2362991"/>
            <a:ext cx="7620000" cy="998730"/>
          </a:xfrm>
          <a:prstGeom prst="rect">
            <a:avLst/>
          </a:prstGeom>
        </p:spPr>
        <p:txBody>
          <a:bodyPr vert="horz" wrap="square" lIns="0" tIns="12700" rIns="0" bIns="0" rtlCol="0">
            <a:spAutoFit/>
          </a:bodyPr>
          <a:lstStyle/>
          <a:p>
            <a:pPr marL="12700" marR="286385">
              <a:lnSpc>
                <a:spcPct val="108300"/>
              </a:lnSpc>
              <a:spcBef>
                <a:spcPts val="100"/>
              </a:spcBef>
              <a:spcAft>
                <a:spcPts val="600"/>
              </a:spcAft>
            </a:pPr>
            <a:r>
              <a:rPr lang="en-US" dirty="0">
                <a:solidFill>
                  <a:schemeClr val="tx1">
                    <a:lumMod val="65000"/>
                    <a:lumOff val="35000"/>
                  </a:schemeClr>
                </a:solidFill>
                <a:latin typeface="Trade Gothic LT Std"/>
                <a:cs typeface="Arial"/>
              </a:rPr>
              <a:t>Career Zone is designed to give you information, advice </a:t>
            </a:r>
            <a:r>
              <a:rPr lang="en-US" dirty="0" smtClean="0">
                <a:solidFill>
                  <a:schemeClr val="tx1">
                    <a:lumMod val="65000"/>
                    <a:lumOff val="35000"/>
                  </a:schemeClr>
                </a:solidFill>
                <a:latin typeface="Trade Gothic LT Std"/>
                <a:cs typeface="Arial"/>
              </a:rPr>
              <a:t>and resources </a:t>
            </a:r>
            <a:r>
              <a:rPr lang="en-US" dirty="0">
                <a:solidFill>
                  <a:schemeClr val="tx1">
                    <a:lumMod val="65000"/>
                    <a:lumOff val="35000"/>
                  </a:schemeClr>
                </a:solidFill>
                <a:latin typeface="Trade Gothic LT Std"/>
                <a:cs typeface="Arial"/>
              </a:rPr>
              <a:t>related to your </a:t>
            </a:r>
            <a:r>
              <a:rPr lang="en-US" dirty="0" smtClean="0">
                <a:solidFill>
                  <a:schemeClr val="tx1">
                    <a:lumMod val="65000"/>
                    <a:lumOff val="35000"/>
                  </a:schemeClr>
                </a:solidFill>
                <a:latin typeface="Trade Gothic LT Std"/>
                <a:cs typeface="Arial"/>
              </a:rPr>
              <a:t>career, whatever </a:t>
            </a:r>
            <a:r>
              <a:rPr lang="en-US" dirty="0">
                <a:solidFill>
                  <a:schemeClr val="tx1">
                    <a:lumMod val="65000"/>
                    <a:lumOff val="35000"/>
                  </a:schemeClr>
                </a:solidFill>
                <a:latin typeface="Trade Gothic LT Std"/>
                <a:cs typeface="Arial"/>
              </a:rPr>
              <a:t>stage </a:t>
            </a:r>
            <a:r>
              <a:rPr lang="en-US" dirty="0" smtClean="0">
                <a:solidFill>
                  <a:schemeClr val="tx1">
                    <a:lumMod val="65000"/>
                    <a:lumOff val="35000"/>
                  </a:schemeClr>
                </a:solidFill>
                <a:latin typeface="Trade Gothic LT Std"/>
                <a:cs typeface="Arial"/>
              </a:rPr>
              <a:t>you </a:t>
            </a:r>
            <a:r>
              <a:rPr lang="en-US" dirty="0">
                <a:solidFill>
                  <a:schemeClr val="tx1">
                    <a:lumMod val="65000"/>
                    <a:lumOff val="35000"/>
                  </a:schemeClr>
                </a:solidFill>
                <a:latin typeface="Trade Gothic LT Std"/>
                <a:cs typeface="Arial"/>
              </a:rPr>
              <a:t>may be at. </a:t>
            </a:r>
          </a:p>
          <a:p>
            <a:pPr marL="12700" marR="286385">
              <a:lnSpc>
                <a:spcPct val="108300"/>
              </a:lnSpc>
              <a:spcBef>
                <a:spcPts val="100"/>
              </a:spcBef>
              <a:spcAft>
                <a:spcPts val="600"/>
              </a:spcAft>
            </a:pPr>
            <a:r>
              <a:rPr lang="en-US" dirty="0">
                <a:solidFill>
                  <a:schemeClr val="tx1">
                    <a:lumMod val="65000"/>
                    <a:lumOff val="35000"/>
                  </a:schemeClr>
                </a:solidFill>
                <a:latin typeface="Trade Gothic LT Std"/>
                <a:cs typeface="Arial"/>
              </a:rPr>
              <a:t>These are the different sections to help you along the way:</a:t>
            </a:r>
          </a:p>
        </p:txBody>
      </p:sp>
      <p:pic>
        <p:nvPicPr>
          <p:cNvPr id="12" name="Picture 11"/>
          <p:cNvPicPr>
            <a:picLocks noChangeAspect="1"/>
          </p:cNvPicPr>
          <p:nvPr/>
        </p:nvPicPr>
        <p:blipFill>
          <a:blip r:embed="rId4"/>
          <a:stretch>
            <a:fillRect/>
          </a:stretch>
        </p:blipFill>
        <p:spPr>
          <a:xfrm>
            <a:off x="152400" y="76200"/>
            <a:ext cx="2421962" cy="1155710"/>
          </a:xfrm>
          <a:prstGeom prst="rect">
            <a:avLst/>
          </a:prstGeom>
        </p:spPr>
      </p:pic>
      <p:sp>
        <p:nvSpPr>
          <p:cNvPr id="10" name="object 6"/>
          <p:cNvSpPr/>
          <p:nvPr/>
        </p:nvSpPr>
        <p:spPr>
          <a:xfrm>
            <a:off x="-7520" y="6190142"/>
            <a:ext cx="8694320" cy="439258"/>
          </a:xfrm>
          <a:custGeom>
            <a:avLst/>
            <a:gdLst/>
            <a:ahLst/>
            <a:cxnLst/>
            <a:rect l="l" t="t" r="r" b="b"/>
            <a:pathLst>
              <a:path w="6275070" h="1071245">
                <a:moveTo>
                  <a:pt x="0" y="1071003"/>
                </a:moveTo>
                <a:lnTo>
                  <a:pt x="6274790" y="1071003"/>
                </a:lnTo>
                <a:lnTo>
                  <a:pt x="6274790" y="0"/>
                </a:lnTo>
                <a:lnTo>
                  <a:pt x="0" y="0"/>
                </a:lnTo>
                <a:lnTo>
                  <a:pt x="0" y="1071003"/>
                </a:lnTo>
                <a:close/>
              </a:path>
            </a:pathLst>
          </a:custGeom>
          <a:solidFill>
            <a:srgbClr val="213025"/>
          </a:solidFill>
        </p:spPr>
        <p:txBody>
          <a:bodyPr wrap="square" lIns="0" tIns="0" rIns="0" bIns="0" rtlCol="0"/>
          <a:lstStyle/>
          <a:p>
            <a:endParaRPr>
              <a:solidFill>
                <a:srgbClr val="14251A"/>
              </a:solidFill>
            </a:endParaRPr>
          </a:p>
        </p:txBody>
      </p:sp>
      <p:pic>
        <p:nvPicPr>
          <p:cNvPr id="20" name="Picture 19"/>
          <p:cNvPicPr>
            <a:picLocks noChangeAspect="1"/>
          </p:cNvPicPr>
          <p:nvPr/>
        </p:nvPicPr>
        <p:blipFill>
          <a:blip r:embed="rId5"/>
          <a:stretch>
            <a:fillRect/>
          </a:stretch>
        </p:blipFill>
        <p:spPr>
          <a:xfrm>
            <a:off x="8610600" y="6172200"/>
            <a:ext cx="3048000" cy="499672"/>
          </a:xfrm>
          <a:prstGeom prst="rect">
            <a:avLst/>
          </a:prstGeom>
        </p:spPr>
      </p:pic>
      <p:sp>
        <p:nvSpPr>
          <p:cNvPr id="48" name="object 7"/>
          <p:cNvSpPr txBox="1"/>
          <p:nvPr/>
        </p:nvSpPr>
        <p:spPr>
          <a:xfrm>
            <a:off x="457200" y="3505200"/>
            <a:ext cx="7086600" cy="2257772"/>
          </a:xfrm>
          <a:prstGeom prst="rect">
            <a:avLst/>
          </a:prstGeom>
        </p:spPr>
        <p:txBody>
          <a:bodyPr vert="horz" wrap="square" lIns="0" tIns="12700" rIns="0" bIns="0" numCol="2" rtlCol="0">
            <a:spAutoFit/>
          </a:bodyPr>
          <a:lstStyle/>
          <a:p>
            <a:pPr marL="298450" marR="286385" indent="-285750">
              <a:lnSpc>
                <a:spcPct val="108300"/>
              </a:lnSpc>
              <a:spcBef>
                <a:spcPts val="100"/>
              </a:spcBef>
              <a:spcAft>
                <a:spcPts val="600"/>
              </a:spcAft>
              <a:buClr>
                <a:srgbClr val="6FBF90"/>
              </a:buClr>
              <a:buSzPct val="120000"/>
              <a:buFont typeface="Wingdings" charset="2"/>
              <a:buChar char="§"/>
            </a:pPr>
            <a:r>
              <a:rPr lang="en-US" dirty="0">
                <a:solidFill>
                  <a:schemeClr val="tx1">
                    <a:lumMod val="65000"/>
                    <a:lumOff val="35000"/>
                  </a:schemeClr>
                </a:solidFill>
                <a:latin typeface="Trade Gothic LT Std"/>
                <a:cs typeface="Arial"/>
              </a:rPr>
              <a:t>e</a:t>
            </a:r>
            <a:r>
              <a:rPr lang="en-US" dirty="0" smtClean="0">
                <a:solidFill>
                  <a:schemeClr val="tx1">
                    <a:lumMod val="65000"/>
                    <a:lumOff val="35000"/>
                  </a:schemeClr>
                </a:solidFill>
                <a:latin typeface="Trade Gothic LT Std"/>
                <a:cs typeface="Arial"/>
              </a:rPr>
              <a:t>ngineering </a:t>
            </a:r>
            <a:r>
              <a:rPr lang="en-US" dirty="0">
                <a:solidFill>
                  <a:schemeClr val="tx1">
                    <a:lumMod val="65000"/>
                    <a:lumOff val="35000"/>
                  </a:schemeClr>
                </a:solidFill>
                <a:latin typeface="Trade Gothic LT Std"/>
                <a:cs typeface="Arial"/>
              </a:rPr>
              <a:t>as a career</a:t>
            </a:r>
          </a:p>
          <a:p>
            <a:pPr marL="298450" marR="286385" indent="-285750">
              <a:lnSpc>
                <a:spcPct val="108300"/>
              </a:lnSpc>
              <a:spcBef>
                <a:spcPts val="100"/>
              </a:spcBef>
              <a:spcAft>
                <a:spcPts val="600"/>
              </a:spcAft>
              <a:buClr>
                <a:srgbClr val="6FBF90"/>
              </a:buClr>
              <a:buSzPct val="120000"/>
              <a:buFont typeface="Wingdings" charset="2"/>
              <a:buChar char="§"/>
            </a:pPr>
            <a:r>
              <a:rPr lang="en-US" dirty="0">
                <a:solidFill>
                  <a:schemeClr val="tx1">
                    <a:lumMod val="65000"/>
                    <a:lumOff val="35000"/>
                  </a:schemeClr>
                </a:solidFill>
                <a:latin typeface="Trade Gothic LT Std"/>
                <a:cs typeface="Arial"/>
              </a:rPr>
              <a:t>m</a:t>
            </a:r>
            <a:r>
              <a:rPr lang="en-US" dirty="0" smtClean="0">
                <a:solidFill>
                  <a:schemeClr val="tx1">
                    <a:lumMod val="65000"/>
                    <a:lumOff val="35000"/>
                  </a:schemeClr>
                </a:solidFill>
                <a:latin typeface="Trade Gothic LT Std"/>
                <a:cs typeface="Arial"/>
              </a:rPr>
              <a:t>aximise your </a:t>
            </a:r>
            <a:r>
              <a:rPr lang="en-US" dirty="0">
                <a:solidFill>
                  <a:schemeClr val="tx1">
                    <a:lumMod val="65000"/>
                    <a:lumOff val="35000"/>
                  </a:schemeClr>
                </a:solidFill>
                <a:latin typeface="Trade Gothic LT Std"/>
                <a:cs typeface="Arial"/>
              </a:rPr>
              <a:t>learning </a:t>
            </a:r>
            <a:endParaRPr lang="en-US" dirty="0" smtClean="0">
              <a:solidFill>
                <a:schemeClr val="tx1">
                  <a:lumMod val="65000"/>
                  <a:lumOff val="35000"/>
                </a:schemeClr>
              </a:solidFill>
              <a:latin typeface="Trade Gothic LT Std"/>
              <a:cs typeface="Arial"/>
            </a:endParaRPr>
          </a:p>
          <a:p>
            <a:pPr marL="298450" marR="286385" indent="-285750">
              <a:lnSpc>
                <a:spcPct val="108300"/>
              </a:lnSpc>
              <a:spcBef>
                <a:spcPts val="100"/>
              </a:spcBef>
              <a:spcAft>
                <a:spcPts val="600"/>
              </a:spcAft>
              <a:buClr>
                <a:srgbClr val="6FBF90"/>
              </a:buClr>
              <a:buSzPct val="120000"/>
              <a:buFont typeface="Wingdings" charset="2"/>
              <a:buChar char="§"/>
            </a:pPr>
            <a:r>
              <a:rPr lang="en-US" dirty="0">
                <a:solidFill>
                  <a:schemeClr val="tx1">
                    <a:lumMod val="65000"/>
                    <a:lumOff val="35000"/>
                  </a:schemeClr>
                </a:solidFill>
                <a:latin typeface="Trade Gothic LT Std"/>
                <a:cs typeface="Arial"/>
              </a:rPr>
              <a:t>j</a:t>
            </a:r>
            <a:r>
              <a:rPr lang="en-US" dirty="0" smtClean="0">
                <a:solidFill>
                  <a:schemeClr val="tx1">
                    <a:lumMod val="65000"/>
                    <a:lumOff val="35000"/>
                  </a:schemeClr>
                </a:solidFill>
                <a:latin typeface="Trade Gothic LT Std"/>
                <a:cs typeface="Arial"/>
              </a:rPr>
              <a:t>ob </a:t>
            </a:r>
            <a:r>
              <a:rPr lang="en-US" dirty="0">
                <a:solidFill>
                  <a:schemeClr val="tx1">
                    <a:lumMod val="65000"/>
                    <a:lumOff val="35000"/>
                  </a:schemeClr>
                </a:solidFill>
                <a:latin typeface="Trade Gothic LT Std"/>
                <a:cs typeface="Arial"/>
              </a:rPr>
              <a:t>searching and </a:t>
            </a:r>
            <a:r>
              <a:rPr lang="en-US" dirty="0" smtClean="0">
                <a:solidFill>
                  <a:schemeClr val="tx1">
                    <a:lumMod val="65000"/>
                    <a:lumOff val="35000"/>
                  </a:schemeClr>
                </a:solidFill>
                <a:latin typeface="Trade Gothic LT Std"/>
                <a:cs typeface="Arial"/>
              </a:rPr>
              <a:t>interviews</a:t>
            </a:r>
            <a:endParaRPr lang="en-US" dirty="0">
              <a:solidFill>
                <a:schemeClr val="tx1">
                  <a:lumMod val="65000"/>
                  <a:lumOff val="35000"/>
                </a:schemeClr>
              </a:solidFill>
              <a:latin typeface="Trade Gothic LT Std"/>
              <a:cs typeface="Arial"/>
            </a:endParaRPr>
          </a:p>
          <a:p>
            <a:pPr marL="298450" marR="286385" indent="-285750">
              <a:lnSpc>
                <a:spcPct val="108300"/>
              </a:lnSpc>
              <a:spcBef>
                <a:spcPts val="100"/>
              </a:spcBef>
              <a:spcAft>
                <a:spcPts val="600"/>
              </a:spcAft>
              <a:buClr>
                <a:srgbClr val="6FBF90"/>
              </a:buClr>
              <a:buSzPct val="120000"/>
              <a:buFont typeface="Wingdings" charset="2"/>
              <a:buChar char="§"/>
            </a:pPr>
            <a:endParaRPr lang="en-US" dirty="0" smtClean="0">
              <a:solidFill>
                <a:schemeClr val="tx1">
                  <a:lumMod val="65000"/>
                  <a:lumOff val="35000"/>
                </a:schemeClr>
              </a:solidFill>
              <a:latin typeface="Trade Gothic LT Std"/>
              <a:cs typeface="Arial"/>
            </a:endParaRPr>
          </a:p>
          <a:p>
            <a:pPr marL="298450" marR="286385" indent="-285750">
              <a:lnSpc>
                <a:spcPct val="108300"/>
              </a:lnSpc>
              <a:spcBef>
                <a:spcPts val="100"/>
              </a:spcBef>
              <a:spcAft>
                <a:spcPts val="600"/>
              </a:spcAft>
              <a:buClr>
                <a:srgbClr val="6FBF90"/>
              </a:buClr>
              <a:buSzPct val="120000"/>
              <a:buFont typeface="Wingdings" charset="2"/>
              <a:buChar char="§"/>
            </a:pPr>
            <a:endParaRPr lang="en-US" dirty="0">
              <a:solidFill>
                <a:schemeClr val="tx1">
                  <a:lumMod val="65000"/>
                  <a:lumOff val="35000"/>
                </a:schemeClr>
              </a:solidFill>
              <a:latin typeface="Trade Gothic LT Std"/>
              <a:cs typeface="Arial"/>
            </a:endParaRPr>
          </a:p>
          <a:p>
            <a:pPr marL="298450" marR="286385" indent="-285750">
              <a:lnSpc>
                <a:spcPct val="108300"/>
              </a:lnSpc>
              <a:spcBef>
                <a:spcPts val="100"/>
              </a:spcBef>
              <a:spcAft>
                <a:spcPts val="600"/>
              </a:spcAft>
              <a:buClr>
                <a:srgbClr val="6FBF90"/>
              </a:buClr>
              <a:buSzPct val="120000"/>
              <a:buFont typeface="Wingdings" charset="2"/>
              <a:buChar char="§"/>
            </a:pPr>
            <a:endParaRPr lang="en-US" dirty="0" smtClean="0">
              <a:solidFill>
                <a:schemeClr val="tx1">
                  <a:lumMod val="65000"/>
                  <a:lumOff val="35000"/>
                </a:schemeClr>
              </a:solidFill>
              <a:latin typeface="Trade Gothic LT Std"/>
              <a:cs typeface="Arial"/>
            </a:endParaRPr>
          </a:p>
          <a:p>
            <a:pPr marL="298450" marR="286385" indent="-285750">
              <a:lnSpc>
                <a:spcPct val="108300"/>
              </a:lnSpc>
              <a:spcBef>
                <a:spcPts val="100"/>
              </a:spcBef>
              <a:spcAft>
                <a:spcPts val="600"/>
              </a:spcAft>
              <a:buClr>
                <a:srgbClr val="6FBF90"/>
              </a:buClr>
              <a:buSzPct val="120000"/>
              <a:buFont typeface="Wingdings" charset="2"/>
              <a:buChar char="§"/>
            </a:pPr>
            <a:r>
              <a:rPr lang="en-US" dirty="0">
                <a:solidFill>
                  <a:schemeClr val="tx1">
                    <a:lumMod val="65000"/>
                    <a:lumOff val="35000"/>
                  </a:schemeClr>
                </a:solidFill>
                <a:latin typeface="Trade Gothic LT Std"/>
                <a:cs typeface="Arial"/>
              </a:rPr>
              <a:t>t</a:t>
            </a:r>
            <a:r>
              <a:rPr lang="en-US" dirty="0" smtClean="0">
                <a:solidFill>
                  <a:schemeClr val="tx1">
                    <a:lumMod val="65000"/>
                    <a:lumOff val="35000"/>
                  </a:schemeClr>
                </a:solidFill>
                <a:latin typeface="Trade Gothic LT Std"/>
                <a:cs typeface="Arial"/>
              </a:rPr>
              <a:t>ake </a:t>
            </a:r>
            <a:r>
              <a:rPr lang="en-US" dirty="0">
                <a:solidFill>
                  <a:schemeClr val="tx1">
                    <a:lumMod val="65000"/>
                    <a:lumOff val="35000"/>
                  </a:schemeClr>
                </a:solidFill>
                <a:latin typeface="Trade Gothic LT Std"/>
                <a:cs typeface="Arial"/>
              </a:rPr>
              <a:t>control of your career</a:t>
            </a:r>
          </a:p>
          <a:p>
            <a:pPr marL="298450" marR="286385" indent="-285750">
              <a:lnSpc>
                <a:spcPct val="108300"/>
              </a:lnSpc>
              <a:spcBef>
                <a:spcPts val="100"/>
              </a:spcBef>
              <a:spcAft>
                <a:spcPts val="600"/>
              </a:spcAft>
              <a:buClr>
                <a:srgbClr val="6FBF90"/>
              </a:buClr>
              <a:buSzPct val="120000"/>
              <a:buFont typeface="Wingdings" charset="2"/>
              <a:buChar char="§"/>
            </a:pPr>
            <a:r>
              <a:rPr lang="en-US" dirty="0">
                <a:solidFill>
                  <a:schemeClr val="tx1">
                    <a:lumMod val="65000"/>
                    <a:lumOff val="35000"/>
                  </a:schemeClr>
                </a:solidFill>
                <a:latin typeface="Trade Gothic LT Std"/>
                <a:cs typeface="Arial"/>
              </a:rPr>
              <a:t>c</a:t>
            </a:r>
            <a:r>
              <a:rPr lang="en-US" dirty="0" smtClean="0">
                <a:solidFill>
                  <a:schemeClr val="tx1">
                    <a:lumMod val="65000"/>
                    <a:lumOff val="35000"/>
                  </a:schemeClr>
                </a:solidFill>
                <a:latin typeface="Trade Gothic LT Std"/>
                <a:cs typeface="Arial"/>
              </a:rPr>
              <a:t>hanging </a:t>
            </a:r>
            <a:r>
              <a:rPr lang="en-US" dirty="0">
                <a:solidFill>
                  <a:schemeClr val="tx1">
                    <a:lumMod val="65000"/>
                    <a:lumOff val="35000"/>
                  </a:schemeClr>
                </a:solidFill>
                <a:latin typeface="Trade Gothic LT Std"/>
                <a:cs typeface="Arial"/>
              </a:rPr>
              <a:t>direction</a:t>
            </a:r>
          </a:p>
          <a:p>
            <a:pPr marL="298450" marR="286385" indent="-285750">
              <a:lnSpc>
                <a:spcPct val="108300"/>
              </a:lnSpc>
              <a:spcBef>
                <a:spcPts val="100"/>
              </a:spcBef>
              <a:spcAft>
                <a:spcPts val="600"/>
              </a:spcAft>
              <a:buClr>
                <a:srgbClr val="6FBF90"/>
              </a:buClr>
              <a:buSzPct val="120000"/>
              <a:buFont typeface="Wingdings" charset="2"/>
              <a:buChar char="§"/>
            </a:pPr>
            <a:r>
              <a:rPr lang="en-US" dirty="0">
                <a:solidFill>
                  <a:schemeClr val="tx1">
                    <a:lumMod val="65000"/>
                    <a:lumOff val="35000"/>
                  </a:schemeClr>
                </a:solidFill>
                <a:latin typeface="Trade Gothic LT Std"/>
                <a:cs typeface="Arial"/>
              </a:rPr>
              <a:t>p</a:t>
            </a:r>
            <a:r>
              <a:rPr lang="en-US" dirty="0" smtClean="0">
                <a:solidFill>
                  <a:schemeClr val="tx1">
                    <a:lumMod val="65000"/>
                    <a:lumOff val="35000"/>
                  </a:schemeClr>
                </a:solidFill>
                <a:latin typeface="Trade Gothic LT Std"/>
                <a:cs typeface="Arial"/>
              </a:rPr>
              <a:t>rofessionalism </a:t>
            </a:r>
            <a:r>
              <a:rPr lang="en-US" dirty="0">
                <a:solidFill>
                  <a:schemeClr val="tx1">
                    <a:lumMod val="65000"/>
                    <a:lumOff val="35000"/>
                  </a:schemeClr>
                </a:solidFill>
                <a:latin typeface="Trade Gothic LT Std"/>
                <a:cs typeface="Arial"/>
              </a:rPr>
              <a:t>in </a:t>
            </a:r>
            <a:r>
              <a:rPr lang="en-US" dirty="0" smtClean="0">
                <a:solidFill>
                  <a:schemeClr val="tx1">
                    <a:lumMod val="65000"/>
                    <a:lumOff val="35000"/>
                  </a:schemeClr>
                </a:solidFill>
                <a:latin typeface="Trade Gothic LT Std"/>
                <a:cs typeface="Arial"/>
              </a:rPr>
              <a:t>engineering.</a:t>
            </a:r>
            <a:endParaRPr lang="en-US" dirty="0">
              <a:solidFill>
                <a:schemeClr val="tx1">
                  <a:lumMod val="65000"/>
                  <a:lumOff val="35000"/>
                </a:schemeClr>
              </a:solidFill>
              <a:latin typeface="Trade Gothic LT Std"/>
              <a:cs typeface="Arial"/>
            </a:endParaRPr>
          </a:p>
        </p:txBody>
      </p:sp>
    </p:spTree>
    <p:extLst>
      <p:ext uri="{BB962C8B-B14F-4D97-AF65-F5344CB8AC3E}">
        <p14:creationId xmlns:p14="http://schemas.microsoft.com/office/powerpoint/2010/main" val="1814621814"/>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5" name="Picture 14"/>
          <p:cNvPicPr>
            <a:picLocks noChangeAspect="1"/>
          </p:cNvPicPr>
          <p:nvPr/>
        </p:nvPicPr>
        <p:blipFill>
          <a:blip r:embed="rId2"/>
          <a:stretch>
            <a:fillRect/>
          </a:stretch>
        </p:blipFill>
        <p:spPr>
          <a:xfrm flipH="1">
            <a:off x="0" y="5130800"/>
            <a:ext cx="1989034" cy="1143000"/>
          </a:xfrm>
          <a:prstGeom prst="rect">
            <a:avLst/>
          </a:prstGeom>
        </p:spPr>
      </p:pic>
      <p:pic>
        <p:nvPicPr>
          <p:cNvPr id="11" name="Picture 10" descr="640_new-digital-library-image.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858000" y="1143000"/>
            <a:ext cx="4965680" cy="4637652"/>
          </a:xfrm>
          <a:prstGeom prst="rect">
            <a:avLst/>
          </a:prstGeom>
        </p:spPr>
      </p:pic>
      <p:sp>
        <p:nvSpPr>
          <p:cNvPr id="18" name="object 6"/>
          <p:cNvSpPr txBox="1">
            <a:spLocks/>
          </p:cNvSpPr>
          <p:nvPr/>
        </p:nvSpPr>
        <p:spPr>
          <a:xfrm>
            <a:off x="457200" y="1524000"/>
            <a:ext cx="6858000" cy="1243930"/>
          </a:xfrm>
          <a:prstGeom prst="rect">
            <a:avLst/>
          </a:prstGeom>
        </p:spPr>
        <p:txBody>
          <a:bodyPr vert="horz" wrap="square" lIns="0" tIns="12700" rIns="0" bIns="0" rtlCol="0">
            <a:spAutoFit/>
          </a:bodyPr>
          <a:lstStyle>
            <a:lvl1pPr>
              <a:defRPr sz="4000" b="1" i="0">
                <a:solidFill>
                  <a:schemeClr val="bg1"/>
                </a:solidFill>
                <a:latin typeface="Trade Gothic LT Std"/>
                <a:ea typeface="+mj-ea"/>
                <a:cs typeface="Trade Gothic LT Std"/>
              </a:defRPr>
            </a:lvl1pPr>
          </a:lstStyle>
          <a:p>
            <a:pPr marL="12700">
              <a:spcBef>
                <a:spcPts val="100"/>
              </a:spcBef>
              <a:tabLst>
                <a:tab pos="1734185" algn="l"/>
              </a:tabLst>
            </a:pPr>
            <a:r>
              <a:rPr lang="en-US" dirty="0">
                <a:solidFill>
                  <a:srgbClr val="14251A"/>
                </a:solidFill>
                <a:cs typeface="Arial"/>
              </a:rPr>
              <a:t>Technical </a:t>
            </a:r>
            <a:r>
              <a:rPr lang="en-US" dirty="0" smtClean="0">
                <a:solidFill>
                  <a:srgbClr val="14251A"/>
                </a:solidFill>
                <a:cs typeface="Arial"/>
              </a:rPr>
              <a:t>articles </a:t>
            </a:r>
            <a:r>
              <a:rPr lang="en-US" dirty="0">
                <a:solidFill>
                  <a:srgbClr val="14251A"/>
                </a:solidFill>
                <a:cs typeface="Arial"/>
              </a:rPr>
              <a:t>from </a:t>
            </a:r>
            <a:r>
              <a:rPr lang="en-US" dirty="0" smtClean="0">
                <a:solidFill>
                  <a:srgbClr val="14251A"/>
                </a:solidFill>
                <a:cs typeface="Arial"/>
              </a:rPr>
              <a:t/>
            </a:r>
            <a:br>
              <a:rPr lang="en-US" dirty="0" smtClean="0">
                <a:solidFill>
                  <a:srgbClr val="14251A"/>
                </a:solidFill>
                <a:cs typeface="Arial"/>
              </a:rPr>
            </a:br>
            <a:r>
              <a:rPr lang="en-US" dirty="0" smtClean="0">
                <a:solidFill>
                  <a:srgbClr val="14251A"/>
                </a:solidFill>
                <a:cs typeface="Arial"/>
              </a:rPr>
              <a:t>the IET </a:t>
            </a:r>
            <a:r>
              <a:rPr lang="en-US" dirty="0">
                <a:solidFill>
                  <a:srgbClr val="14251A"/>
                </a:solidFill>
                <a:cs typeface="Arial"/>
              </a:rPr>
              <a:t>Digital Library</a:t>
            </a:r>
            <a:endParaRPr lang="en-US" spc="-15" dirty="0">
              <a:solidFill>
                <a:srgbClr val="14251A"/>
              </a:solidFill>
              <a:cs typeface="Arial"/>
            </a:endParaRPr>
          </a:p>
        </p:txBody>
      </p:sp>
      <p:sp>
        <p:nvSpPr>
          <p:cNvPr id="19" name="object 7"/>
          <p:cNvSpPr txBox="1"/>
          <p:nvPr/>
        </p:nvSpPr>
        <p:spPr>
          <a:xfrm>
            <a:off x="457200" y="3048000"/>
            <a:ext cx="6400800" cy="1988467"/>
          </a:xfrm>
          <a:prstGeom prst="rect">
            <a:avLst/>
          </a:prstGeom>
        </p:spPr>
        <p:txBody>
          <a:bodyPr vert="horz" wrap="square" lIns="0" tIns="12700" rIns="0" bIns="0" rtlCol="0">
            <a:spAutoFit/>
          </a:bodyPr>
          <a:lstStyle/>
          <a:p>
            <a:pPr marL="12700" marR="286385">
              <a:lnSpc>
                <a:spcPct val="108300"/>
              </a:lnSpc>
              <a:spcBef>
                <a:spcPts val="100"/>
              </a:spcBef>
              <a:spcAft>
                <a:spcPts val="600"/>
              </a:spcAft>
            </a:pPr>
            <a:r>
              <a:rPr lang="en-US" dirty="0">
                <a:solidFill>
                  <a:schemeClr val="tx1">
                    <a:lumMod val="65000"/>
                    <a:lumOff val="35000"/>
                  </a:schemeClr>
                </a:solidFill>
                <a:latin typeface="Trade Gothic LT Std"/>
                <a:cs typeface="Arial"/>
              </a:rPr>
              <a:t>A global repository of science, engineering and </a:t>
            </a:r>
            <a:r>
              <a:rPr lang="en-US" dirty="0" smtClean="0">
                <a:solidFill>
                  <a:schemeClr val="tx1">
                    <a:lumMod val="65000"/>
                    <a:lumOff val="35000"/>
                  </a:schemeClr>
                </a:solidFill>
                <a:latin typeface="Trade Gothic LT Std"/>
                <a:cs typeface="Arial"/>
              </a:rPr>
              <a:t>technology </a:t>
            </a:r>
            <a:r>
              <a:rPr lang="en-US" dirty="0">
                <a:solidFill>
                  <a:schemeClr val="tx1">
                    <a:lumMod val="65000"/>
                    <a:lumOff val="35000"/>
                  </a:schemeClr>
                </a:solidFill>
                <a:latin typeface="Trade Gothic LT Std"/>
                <a:cs typeface="Arial"/>
              </a:rPr>
              <a:t>content that holds over 200,000 technical </a:t>
            </a:r>
            <a:r>
              <a:rPr lang="en-US" dirty="0" smtClean="0">
                <a:solidFill>
                  <a:schemeClr val="tx1">
                    <a:lumMod val="65000"/>
                    <a:lumOff val="35000"/>
                  </a:schemeClr>
                </a:solidFill>
                <a:latin typeface="Trade Gothic LT Std"/>
                <a:cs typeface="Arial"/>
              </a:rPr>
              <a:t>research </a:t>
            </a:r>
            <a:r>
              <a:rPr lang="en-US" dirty="0">
                <a:solidFill>
                  <a:schemeClr val="tx1">
                    <a:lumMod val="65000"/>
                    <a:lumOff val="35000"/>
                  </a:schemeClr>
                </a:solidFill>
                <a:latin typeface="Trade Gothic LT Std"/>
                <a:cs typeface="Arial"/>
              </a:rPr>
              <a:t>articles including eBooks, conference </a:t>
            </a:r>
            <a:r>
              <a:rPr lang="en-US" dirty="0" smtClean="0">
                <a:solidFill>
                  <a:schemeClr val="tx1">
                    <a:lumMod val="65000"/>
                    <a:lumOff val="35000"/>
                  </a:schemeClr>
                </a:solidFill>
                <a:latin typeface="Trade Gothic LT Std"/>
                <a:cs typeface="Arial"/>
              </a:rPr>
              <a:t>publications </a:t>
            </a:r>
            <a:r>
              <a:rPr lang="en-US" dirty="0">
                <a:solidFill>
                  <a:schemeClr val="tx1">
                    <a:lumMod val="65000"/>
                    <a:lumOff val="35000"/>
                  </a:schemeClr>
                </a:solidFill>
                <a:latin typeface="Trade Gothic LT Std"/>
                <a:cs typeface="Arial"/>
              </a:rPr>
              <a:t>and </a:t>
            </a:r>
            <a:r>
              <a:rPr lang="en-US" dirty="0" smtClean="0">
                <a:solidFill>
                  <a:schemeClr val="tx1">
                    <a:lumMod val="65000"/>
                    <a:lumOff val="35000"/>
                  </a:schemeClr>
                </a:solidFill>
                <a:latin typeface="Trade Gothic LT Std"/>
                <a:cs typeface="Arial"/>
              </a:rPr>
              <a:t>journals.</a:t>
            </a:r>
            <a:endParaRPr lang="en-US" dirty="0">
              <a:solidFill>
                <a:schemeClr val="tx1">
                  <a:lumMod val="65000"/>
                  <a:lumOff val="35000"/>
                </a:schemeClr>
              </a:solidFill>
              <a:latin typeface="Trade Gothic LT Std"/>
              <a:cs typeface="Arial"/>
            </a:endParaRPr>
          </a:p>
          <a:p>
            <a:pPr marL="12700" marR="286385">
              <a:lnSpc>
                <a:spcPct val="108300"/>
              </a:lnSpc>
              <a:spcBef>
                <a:spcPts val="100"/>
              </a:spcBef>
              <a:spcAft>
                <a:spcPts val="600"/>
              </a:spcAft>
            </a:pPr>
            <a:r>
              <a:rPr lang="en-US" dirty="0">
                <a:solidFill>
                  <a:schemeClr val="tx1">
                    <a:lumMod val="65000"/>
                    <a:lumOff val="35000"/>
                  </a:schemeClr>
                </a:solidFill>
                <a:latin typeface="Trade Gothic LT Std"/>
                <a:cs typeface="Arial"/>
              </a:rPr>
              <a:t>IET student members </a:t>
            </a:r>
            <a:r>
              <a:rPr lang="en-US" dirty="0" smtClean="0">
                <a:solidFill>
                  <a:schemeClr val="tx1">
                    <a:lumMod val="65000"/>
                    <a:lumOff val="35000"/>
                  </a:schemeClr>
                </a:solidFill>
                <a:latin typeface="Trade Gothic LT Std"/>
                <a:cs typeface="Arial"/>
              </a:rPr>
              <a:t>receive 10 </a:t>
            </a:r>
            <a:r>
              <a:rPr lang="en-US" dirty="0">
                <a:solidFill>
                  <a:schemeClr val="tx1">
                    <a:lumMod val="65000"/>
                    <a:lumOff val="35000"/>
                  </a:schemeClr>
                </a:solidFill>
                <a:latin typeface="Trade Gothic LT Std"/>
                <a:cs typeface="Arial"/>
              </a:rPr>
              <a:t>free downloads of an </a:t>
            </a:r>
            <a:r>
              <a:rPr lang="en-US" dirty="0" smtClean="0">
                <a:solidFill>
                  <a:schemeClr val="tx1">
                    <a:lumMod val="65000"/>
                    <a:lumOff val="35000"/>
                  </a:schemeClr>
                </a:solidFill>
                <a:latin typeface="Trade Gothic LT Std"/>
                <a:cs typeface="Arial"/>
              </a:rPr>
              <a:t/>
            </a:r>
            <a:br>
              <a:rPr lang="en-US" dirty="0" smtClean="0">
                <a:solidFill>
                  <a:schemeClr val="tx1">
                    <a:lumMod val="65000"/>
                    <a:lumOff val="35000"/>
                  </a:schemeClr>
                </a:solidFill>
                <a:latin typeface="Trade Gothic LT Std"/>
                <a:cs typeface="Arial"/>
              </a:rPr>
            </a:br>
            <a:r>
              <a:rPr lang="en-US" dirty="0" smtClean="0">
                <a:solidFill>
                  <a:schemeClr val="tx1">
                    <a:lumMod val="65000"/>
                    <a:lumOff val="35000"/>
                  </a:schemeClr>
                </a:solidFill>
                <a:latin typeface="Trade Gothic LT Std"/>
                <a:cs typeface="Arial"/>
              </a:rPr>
              <a:t>article </a:t>
            </a:r>
            <a:r>
              <a:rPr lang="en-US" dirty="0">
                <a:solidFill>
                  <a:schemeClr val="tx1">
                    <a:lumMod val="65000"/>
                    <a:lumOff val="35000"/>
                  </a:schemeClr>
                </a:solidFill>
                <a:latin typeface="Trade Gothic LT Std"/>
                <a:cs typeface="Arial"/>
              </a:rPr>
              <a:t>or chapter </a:t>
            </a:r>
            <a:r>
              <a:rPr lang="en-US" dirty="0" smtClean="0">
                <a:solidFill>
                  <a:schemeClr val="tx1">
                    <a:lumMod val="65000"/>
                    <a:lumOff val="35000"/>
                  </a:schemeClr>
                </a:solidFill>
                <a:latin typeface="Trade Gothic LT Std"/>
                <a:cs typeface="Arial"/>
              </a:rPr>
              <a:t>each </a:t>
            </a:r>
            <a:r>
              <a:rPr lang="en-US" dirty="0">
                <a:solidFill>
                  <a:schemeClr val="tx1">
                    <a:lumMod val="65000"/>
                    <a:lumOff val="35000"/>
                  </a:schemeClr>
                </a:solidFill>
                <a:latin typeface="Trade Gothic LT Std"/>
                <a:cs typeface="Arial"/>
              </a:rPr>
              <a:t>year.</a:t>
            </a:r>
          </a:p>
          <a:p>
            <a:pPr marL="12700" marR="286385">
              <a:lnSpc>
                <a:spcPct val="108300"/>
              </a:lnSpc>
              <a:spcBef>
                <a:spcPts val="100"/>
              </a:spcBef>
              <a:spcAft>
                <a:spcPts val="600"/>
              </a:spcAft>
            </a:pPr>
            <a:endParaRPr lang="en-US" dirty="0">
              <a:solidFill>
                <a:schemeClr val="tx1">
                  <a:lumMod val="65000"/>
                  <a:lumOff val="35000"/>
                </a:schemeClr>
              </a:solidFill>
              <a:latin typeface="Arial"/>
              <a:cs typeface="Arial"/>
            </a:endParaRPr>
          </a:p>
        </p:txBody>
      </p:sp>
      <p:pic>
        <p:nvPicPr>
          <p:cNvPr id="12" name="Picture 11"/>
          <p:cNvPicPr>
            <a:picLocks noChangeAspect="1"/>
          </p:cNvPicPr>
          <p:nvPr/>
        </p:nvPicPr>
        <p:blipFill>
          <a:blip r:embed="rId4"/>
          <a:stretch>
            <a:fillRect/>
          </a:stretch>
        </p:blipFill>
        <p:spPr>
          <a:xfrm>
            <a:off x="152400" y="76200"/>
            <a:ext cx="2421962" cy="1155710"/>
          </a:xfrm>
          <a:prstGeom prst="rect">
            <a:avLst/>
          </a:prstGeom>
        </p:spPr>
      </p:pic>
      <p:sp>
        <p:nvSpPr>
          <p:cNvPr id="10" name="object 6"/>
          <p:cNvSpPr/>
          <p:nvPr/>
        </p:nvSpPr>
        <p:spPr>
          <a:xfrm>
            <a:off x="-7520" y="6190142"/>
            <a:ext cx="8694320" cy="439258"/>
          </a:xfrm>
          <a:custGeom>
            <a:avLst/>
            <a:gdLst/>
            <a:ahLst/>
            <a:cxnLst/>
            <a:rect l="l" t="t" r="r" b="b"/>
            <a:pathLst>
              <a:path w="6275070" h="1071245">
                <a:moveTo>
                  <a:pt x="0" y="1071003"/>
                </a:moveTo>
                <a:lnTo>
                  <a:pt x="6274790" y="1071003"/>
                </a:lnTo>
                <a:lnTo>
                  <a:pt x="6274790" y="0"/>
                </a:lnTo>
                <a:lnTo>
                  <a:pt x="0" y="0"/>
                </a:lnTo>
                <a:lnTo>
                  <a:pt x="0" y="1071003"/>
                </a:lnTo>
                <a:close/>
              </a:path>
            </a:pathLst>
          </a:custGeom>
          <a:solidFill>
            <a:srgbClr val="213025"/>
          </a:solidFill>
        </p:spPr>
        <p:txBody>
          <a:bodyPr wrap="square" lIns="0" tIns="0" rIns="0" bIns="0" rtlCol="0"/>
          <a:lstStyle/>
          <a:p>
            <a:endParaRPr>
              <a:solidFill>
                <a:srgbClr val="14251A"/>
              </a:solidFill>
            </a:endParaRPr>
          </a:p>
        </p:txBody>
      </p:sp>
      <p:pic>
        <p:nvPicPr>
          <p:cNvPr id="20" name="Picture 19"/>
          <p:cNvPicPr>
            <a:picLocks noChangeAspect="1"/>
          </p:cNvPicPr>
          <p:nvPr/>
        </p:nvPicPr>
        <p:blipFill>
          <a:blip r:embed="rId5"/>
          <a:stretch>
            <a:fillRect/>
          </a:stretch>
        </p:blipFill>
        <p:spPr>
          <a:xfrm>
            <a:off x="8610600" y="6172200"/>
            <a:ext cx="3048000" cy="499672"/>
          </a:xfrm>
          <a:prstGeom prst="rect">
            <a:avLst/>
          </a:prstGeom>
        </p:spPr>
      </p:pic>
    </p:spTree>
    <p:extLst>
      <p:ext uri="{BB962C8B-B14F-4D97-AF65-F5344CB8AC3E}">
        <p14:creationId xmlns:p14="http://schemas.microsoft.com/office/powerpoint/2010/main" val="852763911"/>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5" name="Picture 14"/>
          <p:cNvPicPr>
            <a:picLocks noChangeAspect="1"/>
          </p:cNvPicPr>
          <p:nvPr/>
        </p:nvPicPr>
        <p:blipFill>
          <a:blip r:embed="rId2"/>
          <a:stretch>
            <a:fillRect/>
          </a:stretch>
        </p:blipFill>
        <p:spPr>
          <a:xfrm flipH="1">
            <a:off x="0" y="5130800"/>
            <a:ext cx="1989034" cy="1143000"/>
          </a:xfrm>
          <a:prstGeom prst="rect">
            <a:avLst/>
          </a:prstGeom>
        </p:spPr>
      </p:pic>
      <p:sp>
        <p:nvSpPr>
          <p:cNvPr id="18" name="object 6"/>
          <p:cNvSpPr txBox="1">
            <a:spLocks/>
          </p:cNvSpPr>
          <p:nvPr/>
        </p:nvSpPr>
        <p:spPr>
          <a:xfrm>
            <a:off x="457200" y="1524000"/>
            <a:ext cx="6858000" cy="1243930"/>
          </a:xfrm>
          <a:prstGeom prst="rect">
            <a:avLst/>
          </a:prstGeom>
        </p:spPr>
        <p:txBody>
          <a:bodyPr vert="horz" wrap="square" lIns="0" tIns="12700" rIns="0" bIns="0" rtlCol="0">
            <a:spAutoFit/>
          </a:bodyPr>
          <a:lstStyle>
            <a:lvl1pPr>
              <a:defRPr sz="4000" b="1" i="0">
                <a:solidFill>
                  <a:schemeClr val="bg1"/>
                </a:solidFill>
                <a:latin typeface="Trade Gothic LT Std"/>
                <a:ea typeface="+mj-ea"/>
                <a:cs typeface="Trade Gothic LT Std"/>
              </a:defRPr>
            </a:lvl1pPr>
          </a:lstStyle>
          <a:p>
            <a:pPr marL="12700">
              <a:spcBef>
                <a:spcPts val="100"/>
              </a:spcBef>
              <a:tabLst>
                <a:tab pos="1734185" algn="l"/>
              </a:tabLst>
            </a:pPr>
            <a:r>
              <a:rPr lang="en-US" dirty="0">
                <a:solidFill>
                  <a:srgbClr val="14251A"/>
                </a:solidFill>
                <a:cs typeface="Arial"/>
              </a:rPr>
              <a:t>Access to online library </a:t>
            </a:r>
            <a:r>
              <a:rPr lang="en-US" dirty="0" smtClean="0">
                <a:solidFill>
                  <a:srgbClr val="14251A"/>
                </a:solidFill>
                <a:cs typeface="Arial"/>
              </a:rPr>
              <a:t/>
            </a:r>
            <a:br>
              <a:rPr lang="en-US" dirty="0" smtClean="0">
                <a:solidFill>
                  <a:srgbClr val="14251A"/>
                </a:solidFill>
                <a:cs typeface="Arial"/>
              </a:rPr>
            </a:br>
            <a:r>
              <a:rPr lang="en-US" dirty="0" smtClean="0">
                <a:solidFill>
                  <a:srgbClr val="14251A"/>
                </a:solidFill>
                <a:cs typeface="Arial"/>
              </a:rPr>
              <a:t>and book </a:t>
            </a:r>
            <a:r>
              <a:rPr lang="en-US" dirty="0">
                <a:solidFill>
                  <a:srgbClr val="14251A"/>
                </a:solidFill>
                <a:cs typeface="Arial"/>
              </a:rPr>
              <a:t>loan service</a:t>
            </a:r>
            <a:endParaRPr lang="en-US" spc="-15" dirty="0">
              <a:solidFill>
                <a:srgbClr val="14251A"/>
              </a:solidFill>
              <a:cs typeface="Arial"/>
            </a:endParaRPr>
          </a:p>
        </p:txBody>
      </p:sp>
      <p:sp>
        <p:nvSpPr>
          <p:cNvPr id="19" name="object 7"/>
          <p:cNvSpPr txBox="1"/>
          <p:nvPr/>
        </p:nvSpPr>
        <p:spPr>
          <a:xfrm>
            <a:off x="457200" y="3048000"/>
            <a:ext cx="6400800" cy="1299330"/>
          </a:xfrm>
          <a:prstGeom prst="rect">
            <a:avLst/>
          </a:prstGeom>
        </p:spPr>
        <p:txBody>
          <a:bodyPr vert="horz" wrap="square" lIns="0" tIns="12700" rIns="0" bIns="0" rtlCol="0">
            <a:spAutoFit/>
          </a:bodyPr>
          <a:lstStyle/>
          <a:p>
            <a:pPr marL="12700" marR="286385">
              <a:lnSpc>
                <a:spcPct val="108300"/>
              </a:lnSpc>
              <a:spcBef>
                <a:spcPts val="100"/>
              </a:spcBef>
              <a:spcAft>
                <a:spcPts val="600"/>
              </a:spcAft>
            </a:pPr>
            <a:r>
              <a:rPr lang="en-US" dirty="0">
                <a:solidFill>
                  <a:schemeClr val="tx1">
                    <a:lumMod val="65000"/>
                    <a:lumOff val="35000"/>
                  </a:schemeClr>
                </a:solidFill>
                <a:latin typeface="Trade Gothic LT Std"/>
                <a:cs typeface="Arial"/>
              </a:rPr>
              <a:t>Take advantage of access to a large electronic resource,  consisting of thousands of online eBooks, journals,  magazines and reports.</a:t>
            </a:r>
          </a:p>
          <a:p>
            <a:pPr marL="12700" marR="286385">
              <a:lnSpc>
                <a:spcPct val="108300"/>
              </a:lnSpc>
              <a:spcBef>
                <a:spcPts val="100"/>
              </a:spcBef>
              <a:spcAft>
                <a:spcPts val="600"/>
              </a:spcAft>
            </a:pPr>
            <a:r>
              <a:rPr lang="en-US" dirty="0" smtClean="0">
                <a:solidFill>
                  <a:schemeClr val="tx1">
                    <a:lumMod val="65000"/>
                    <a:lumOff val="35000"/>
                  </a:schemeClr>
                </a:solidFill>
                <a:latin typeface="Trade Gothic LT Std"/>
                <a:cs typeface="Arial"/>
              </a:rPr>
              <a:t>This is completely free </a:t>
            </a:r>
            <a:r>
              <a:rPr lang="en-US" dirty="0">
                <a:solidFill>
                  <a:schemeClr val="tx1">
                    <a:lumMod val="65000"/>
                    <a:lumOff val="35000"/>
                  </a:schemeClr>
                </a:solidFill>
                <a:latin typeface="Trade Gothic LT Std"/>
                <a:cs typeface="Arial"/>
              </a:rPr>
              <a:t>to view to IET student members.</a:t>
            </a:r>
          </a:p>
        </p:txBody>
      </p:sp>
      <p:pic>
        <p:nvPicPr>
          <p:cNvPr id="12" name="Picture 11"/>
          <p:cNvPicPr>
            <a:picLocks noChangeAspect="1"/>
          </p:cNvPicPr>
          <p:nvPr/>
        </p:nvPicPr>
        <p:blipFill>
          <a:blip r:embed="rId3"/>
          <a:stretch>
            <a:fillRect/>
          </a:stretch>
        </p:blipFill>
        <p:spPr>
          <a:xfrm>
            <a:off x="152400" y="76200"/>
            <a:ext cx="2421962" cy="1155710"/>
          </a:xfrm>
          <a:prstGeom prst="rect">
            <a:avLst/>
          </a:prstGeom>
        </p:spPr>
      </p:pic>
      <p:sp>
        <p:nvSpPr>
          <p:cNvPr id="10" name="object 6"/>
          <p:cNvSpPr/>
          <p:nvPr/>
        </p:nvSpPr>
        <p:spPr>
          <a:xfrm>
            <a:off x="-7520" y="6190142"/>
            <a:ext cx="8694320" cy="439258"/>
          </a:xfrm>
          <a:custGeom>
            <a:avLst/>
            <a:gdLst/>
            <a:ahLst/>
            <a:cxnLst/>
            <a:rect l="l" t="t" r="r" b="b"/>
            <a:pathLst>
              <a:path w="6275070" h="1071245">
                <a:moveTo>
                  <a:pt x="0" y="1071003"/>
                </a:moveTo>
                <a:lnTo>
                  <a:pt x="6274790" y="1071003"/>
                </a:lnTo>
                <a:lnTo>
                  <a:pt x="6274790" y="0"/>
                </a:lnTo>
                <a:lnTo>
                  <a:pt x="0" y="0"/>
                </a:lnTo>
                <a:lnTo>
                  <a:pt x="0" y="1071003"/>
                </a:lnTo>
                <a:close/>
              </a:path>
            </a:pathLst>
          </a:custGeom>
          <a:solidFill>
            <a:srgbClr val="213025"/>
          </a:solidFill>
        </p:spPr>
        <p:txBody>
          <a:bodyPr wrap="square" lIns="0" tIns="0" rIns="0" bIns="0" rtlCol="0"/>
          <a:lstStyle/>
          <a:p>
            <a:endParaRPr>
              <a:solidFill>
                <a:srgbClr val="14251A"/>
              </a:solidFill>
            </a:endParaRPr>
          </a:p>
        </p:txBody>
      </p:sp>
      <p:pic>
        <p:nvPicPr>
          <p:cNvPr id="20" name="Picture 19"/>
          <p:cNvPicPr>
            <a:picLocks noChangeAspect="1"/>
          </p:cNvPicPr>
          <p:nvPr/>
        </p:nvPicPr>
        <p:blipFill>
          <a:blip r:embed="rId4"/>
          <a:stretch>
            <a:fillRect/>
          </a:stretch>
        </p:blipFill>
        <p:spPr>
          <a:xfrm>
            <a:off x="8610600" y="6172200"/>
            <a:ext cx="3048000" cy="499672"/>
          </a:xfrm>
          <a:prstGeom prst="rect">
            <a:avLst/>
          </a:prstGeom>
        </p:spPr>
      </p:pic>
      <p:pic>
        <p:nvPicPr>
          <p:cNvPr id="13" name="Picture 12" descr="IET-ebooks.jp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829632" y="1752600"/>
            <a:ext cx="5362368" cy="4063024"/>
          </a:xfrm>
          <a:prstGeom prst="rect">
            <a:avLst/>
          </a:prstGeom>
        </p:spPr>
      </p:pic>
    </p:spTree>
    <p:extLst>
      <p:ext uri="{BB962C8B-B14F-4D97-AF65-F5344CB8AC3E}">
        <p14:creationId xmlns:p14="http://schemas.microsoft.com/office/powerpoint/2010/main" val="972960720"/>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5" name="Picture 14"/>
          <p:cNvPicPr>
            <a:picLocks noChangeAspect="1"/>
          </p:cNvPicPr>
          <p:nvPr/>
        </p:nvPicPr>
        <p:blipFill>
          <a:blip r:embed="rId2"/>
          <a:stretch>
            <a:fillRect/>
          </a:stretch>
        </p:blipFill>
        <p:spPr>
          <a:xfrm flipH="1">
            <a:off x="0" y="5130800"/>
            <a:ext cx="1989034" cy="1143000"/>
          </a:xfrm>
          <a:prstGeom prst="rect">
            <a:avLst/>
          </a:prstGeom>
        </p:spPr>
      </p:pic>
      <p:sp>
        <p:nvSpPr>
          <p:cNvPr id="18" name="object 6"/>
          <p:cNvSpPr txBox="1">
            <a:spLocks/>
          </p:cNvSpPr>
          <p:nvPr/>
        </p:nvSpPr>
        <p:spPr>
          <a:xfrm>
            <a:off x="457200" y="1524000"/>
            <a:ext cx="6858000" cy="628377"/>
          </a:xfrm>
          <a:prstGeom prst="rect">
            <a:avLst/>
          </a:prstGeom>
        </p:spPr>
        <p:txBody>
          <a:bodyPr vert="horz" wrap="square" lIns="0" tIns="12700" rIns="0" bIns="0" rtlCol="0">
            <a:spAutoFit/>
          </a:bodyPr>
          <a:lstStyle>
            <a:lvl1pPr>
              <a:defRPr sz="4000" b="1" i="0">
                <a:solidFill>
                  <a:schemeClr val="bg1"/>
                </a:solidFill>
                <a:latin typeface="Trade Gothic LT Std"/>
                <a:ea typeface="+mj-ea"/>
                <a:cs typeface="Trade Gothic LT Std"/>
              </a:defRPr>
            </a:lvl1pPr>
          </a:lstStyle>
          <a:p>
            <a:pPr marL="12700">
              <a:spcBef>
                <a:spcPts val="100"/>
              </a:spcBef>
              <a:tabLst>
                <a:tab pos="1734185" algn="l"/>
              </a:tabLst>
            </a:pPr>
            <a:r>
              <a:rPr lang="en-US" dirty="0">
                <a:solidFill>
                  <a:srgbClr val="14251A"/>
                </a:solidFill>
                <a:cs typeface="Arial"/>
              </a:rPr>
              <a:t>Career	Manager</a:t>
            </a:r>
            <a:endParaRPr lang="en-US" spc="-15" dirty="0">
              <a:solidFill>
                <a:srgbClr val="14251A"/>
              </a:solidFill>
              <a:cs typeface="Arial"/>
            </a:endParaRPr>
          </a:p>
        </p:txBody>
      </p:sp>
      <p:sp>
        <p:nvSpPr>
          <p:cNvPr id="19" name="object 7"/>
          <p:cNvSpPr txBox="1"/>
          <p:nvPr/>
        </p:nvSpPr>
        <p:spPr>
          <a:xfrm>
            <a:off x="457200" y="2438400"/>
            <a:ext cx="6400800" cy="1988467"/>
          </a:xfrm>
          <a:prstGeom prst="rect">
            <a:avLst/>
          </a:prstGeom>
        </p:spPr>
        <p:txBody>
          <a:bodyPr vert="horz" wrap="square" lIns="0" tIns="12700" rIns="0" bIns="0" rtlCol="0">
            <a:spAutoFit/>
          </a:bodyPr>
          <a:lstStyle/>
          <a:p>
            <a:pPr marL="12700" marR="286385">
              <a:lnSpc>
                <a:spcPct val="108300"/>
              </a:lnSpc>
              <a:spcBef>
                <a:spcPts val="100"/>
              </a:spcBef>
              <a:spcAft>
                <a:spcPts val="600"/>
              </a:spcAft>
            </a:pPr>
            <a:r>
              <a:rPr lang="en-US" dirty="0">
                <a:solidFill>
                  <a:schemeClr val="tx1">
                    <a:lumMod val="65000"/>
                    <a:lumOff val="35000"/>
                  </a:schemeClr>
                </a:solidFill>
                <a:latin typeface="Trade Gothic LT Std"/>
                <a:cs typeface="Arial"/>
              </a:rPr>
              <a:t>Career Manager is an innovative and easy to use online  development, recording and planning tool.</a:t>
            </a:r>
          </a:p>
          <a:p>
            <a:pPr marL="12700" marR="286385">
              <a:lnSpc>
                <a:spcPct val="108300"/>
              </a:lnSpc>
              <a:spcBef>
                <a:spcPts val="100"/>
              </a:spcBef>
              <a:spcAft>
                <a:spcPts val="600"/>
              </a:spcAft>
            </a:pPr>
            <a:r>
              <a:rPr lang="en-US" dirty="0">
                <a:solidFill>
                  <a:schemeClr val="tx1">
                    <a:lumMod val="65000"/>
                    <a:lumOff val="35000"/>
                  </a:schemeClr>
                </a:solidFill>
                <a:latin typeface="Trade Gothic LT Std"/>
                <a:cs typeface="Arial"/>
              </a:rPr>
              <a:t>Keep your education, learning and development in one  central place as well as produce and create a CV for  prospective employers.</a:t>
            </a:r>
          </a:p>
          <a:p>
            <a:pPr marL="12700" marR="286385">
              <a:lnSpc>
                <a:spcPct val="108300"/>
              </a:lnSpc>
              <a:spcBef>
                <a:spcPts val="100"/>
              </a:spcBef>
              <a:spcAft>
                <a:spcPts val="600"/>
              </a:spcAft>
            </a:pPr>
            <a:endParaRPr lang="en-US" dirty="0">
              <a:solidFill>
                <a:schemeClr val="tx1">
                  <a:lumMod val="65000"/>
                  <a:lumOff val="35000"/>
                </a:schemeClr>
              </a:solidFill>
              <a:latin typeface="Arial"/>
              <a:cs typeface="Arial"/>
            </a:endParaRPr>
          </a:p>
        </p:txBody>
      </p:sp>
      <p:pic>
        <p:nvPicPr>
          <p:cNvPr id="12" name="Picture 11"/>
          <p:cNvPicPr>
            <a:picLocks noChangeAspect="1"/>
          </p:cNvPicPr>
          <p:nvPr/>
        </p:nvPicPr>
        <p:blipFill>
          <a:blip r:embed="rId3"/>
          <a:stretch>
            <a:fillRect/>
          </a:stretch>
        </p:blipFill>
        <p:spPr>
          <a:xfrm>
            <a:off x="152400" y="76200"/>
            <a:ext cx="2421962" cy="1155710"/>
          </a:xfrm>
          <a:prstGeom prst="rect">
            <a:avLst/>
          </a:prstGeom>
        </p:spPr>
      </p:pic>
      <p:sp>
        <p:nvSpPr>
          <p:cNvPr id="10" name="object 6"/>
          <p:cNvSpPr/>
          <p:nvPr/>
        </p:nvSpPr>
        <p:spPr>
          <a:xfrm>
            <a:off x="-7520" y="6190142"/>
            <a:ext cx="8694320" cy="439258"/>
          </a:xfrm>
          <a:custGeom>
            <a:avLst/>
            <a:gdLst/>
            <a:ahLst/>
            <a:cxnLst/>
            <a:rect l="l" t="t" r="r" b="b"/>
            <a:pathLst>
              <a:path w="6275070" h="1071245">
                <a:moveTo>
                  <a:pt x="0" y="1071003"/>
                </a:moveTo>
                <a:lnTo>
                  <a:pt x="6274790" y="1071003"/>
                </a:lnTo>
                <a:lnTo>
                  <a:pt x="6274790" y="0"/>
                </a:lnTo>
                <a:lnTo>
                  <a:pt x="0" y="0"/>
                </a:lnTo>
                <a:lnTo>
                  <a:pt x="0" y="1071003"/>
                </a:lnTo>
                <a:close/>
              </a:path>
            </a:pathLst>
          </a:custGeom>
          <a:solidFill>
            <a:srgbClr val="213025"/>
          </a:solidFill>
        </p:spPr>
        <p:txBody>
          <a:bodyPr wrap="square" lIns="0" tIns="0" rIns="0" bIns="0" rtlCol="0"/>
          <a:lstStyle/>
          <a:p>
            <a:endParaRPr>
              <a:solidFill>
                <a:srgbClr val="14251A"/>
              </a:solidFill>
            </a:endParaRPr>
          </a:p>
        </p:txBody>
      </p:sp>
      <p:pic>
        <p:nvPicPr>
          <p:cNvPr id="20" name="Picture 19"/>
          <p:cNvPicPr>
            <a:picLocks noChangeAspect="1"/>
          </p:cNvPicPr>
          <p:nvPr/>
        </p:nvPicPr>
        <p:blipFill>
          <a:blip r:embed="rId4"/>
          <a:stretch>
            <a:fillRect/>
          </a:stretch>
        </p:blipFill>
        <p:spPr>
          <a:xfrm>
            <a:off x="8610600" y="6172200"/>
            <a:ext cx="3048000" cy="499672"/>
          </a:xfrm>
          <a:prstGeom prst="rect">
            <a:avLst/>
          </a:prstGeom>
        </p:spPr>
      </p:pic>
      <p:pic>
        <p:nvPicPr>
          <p:cNvPr id="11" name="Picture 10" descr="CM_ICON.jp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781800" y="838200"/>
            <a:ext cx="4913858" cy="4726662"/>
          </a:xfrm>
          <a:prstGeom prst="rect">
            <a:avLst/>
          </a:prstGeom>
        </p:spPr>
      </p:pic>
    </p:spTree>
    <p:extLst>
      <p:ext uri="{BB962C8B-B14F-4D97-AF65-F5344CB8AC3E}">
        <p14:creationId xmlns:p14="http://schemas.microsoft.com/office/powerpoint/2010/main" val="663903875"/>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5" name="Picture 14"/>
          <p:cNvPicPr>
            <a:picLocks noChangeAspect="1"/>
          </p:cNvPicPr>
          <p:nvPr/>
        </p:nvPicPr>
        <p:blipFill>
          <a:blip r:embed="rId2"/>
          <a:stretch>
            <a:fillRect/>
          </a:stretch>
        </p:blipFill>
        <p:spPr>
          <a:xfrm flipH="1">
            <a:off x="0" y="5130800"/>
            <a:ext cx="1989034" cy="1143000"/>
          </a:xfrm>
          <a:prstGeom prst="rect">
            <a:avLst/>
          </a:prstGeom>
        </p:spPr>
      </p:pic>
      <p:sp>
        <p:nvSpPr>
          <p:cNvPr id="18" name="object 6"/>
          <p:cNvSpPr txBox="1">
            <a:spLocks/>
          </p:cNvSpPr>
          <p:nvPr/>
        </p:nvSpPr>
        <p:spPr>
          <a:xfrm>
            <a:off x="457200" y="1524000"/>
            <a:ext cx="6858000" cy="628377"/>
          </a:xfrm>
          <a:prstGeom prst="rect">
            <a:avLst/>
          </a:prstGeom>
        </p:spPr>
        <p:txBody>
          <a:bodyPr vert="horz" wrap="square" lIns="0" tIns="12700" rIns="0" bIns="0" rtlCol="0">
            <a:spAutoFit/>
          </a:bodyPr>
          <a:lstStyle>
            <a:lvl1pPr>
              <a:defRPr sz="4000" b="1" i="0">
                <a:solidFill>
                  <a:schemeClr val="bg1"/>
                </a:solidFill>
                <a:latin typeface="Trade Gothic LT Std"/>
                <a:ea typeface="+mj-ea"/>
                <a:cs typeface="Trade Gothic LT Std"/>
              </a:defRPr>
            </a:lvl1pPr>
          </a:lstStyle>
          <a:p>
            <a:pPr marL="12700">
              <a:spcBef>
                <a:spcPts val="100"/>
              </a:spcBef>
              <a:tabLst>
                <a:tab pos="1734185" algn="l"/>
              </a:tabLst>
            </a:pPr>
            <a:r>
              <a:rPr lang="en-US" dirty="0" err="1">
                <a:solidFill>
                  <a:srgbClr val="14251A"/>
                </a:solidFill>
                <a:cs typeface="Arial"/>
              </a:rPr>
              <a:t>IET.tv</a:t>
            </a:r>
            <a:endParaRPr lang="en-US" spc="-15" dirty="0">
              <a:solidFill>
                <a:srgbClr val="14251A"/>
              </a:solidFill>
              <a:cs typeface="Arial"/>
            </a:endParaRPr>
          </a:p>
        </p:txBody>
      </p:sp>
      <p:sp>
        <p:nvSpPr>
          <p:cNvPr id="19" name="object 7"/>
          <p:cNvSpPr txBox="1"/>
          <p:nvPr/>
        </p:nvSpPr>
        <p:spPr>
          <a:xfrm>
            <a:off x="457200" y="2438400"/>
            <a:ext cx="6400800" cy="2378226"/>
          </a:xfrm>
          <a:prstGeom prst="rect">
            <a:avLst/>
          </a:prstGeom>
        </p:spPr>
        <p:txBody>
          <a:bodyPr vert="horz" wrap="square" lIns="0" tIns="12700" rIns="0" bIns="0" rtlCol="0">
            <a:spAutoFit/>
          </a:bodyPr>
          <a:lstStyle/>
          <a:p>
            <a:pPr marL="12700" marR="286385">
              <a:lnSpc>
                <a:spcPct val="108300"/>
              </a:lnSpc>
              <a:spcBef>
                <a:spcPts val="100"/>
              </a:spcBef>
              <a:spcAft>
                <a:spcPts val="600"/>
              </a:spcAft>
            </a:pPr>
            <a:r>
              <a:rPr lang="en-US" dirty="0">
                <a:solidFill>
                  <a:schemeClr val="tx1">
                    <a:lumMod val="65000"/>
                    <a:lumOff val="35000"/>
                  </a:schemeClr>
                </a:solidFill>
                <a:latin typeface="Trade Gothic LT Std"/>
                <a:cs typeface="Arial"/>
              </a:rPr>
              <a:t>More than just reading about it…</a:t>
            </a:r>
          </a:p>
          <a:p>
            <a:pPr marL="12700" marR="286385">
              <a:lnSpc>
                <a:spcPct val="108300"/>
              </a:lnSpc>
              <a:spcBef>
                <a:spcPts val="100"/>
              </a:spcBef>
              <a:spcAft>
                <a:spcPts val="600"/>
              </a:spcAft>
            </a:pPr>
            <a:r>
              <a:rPr lang="en-US" dirty="0" err="1">
                <a:solidFill>
                  <a:schemeClr val="tx1">
                    <a:lumMod val="65000"/>
                    <a:lumOff val="35000"/>
                  </a:schemeClr>
                </a:solidFill>
                <a:latin typeface="Trade Gothic LT Std"/>
                <a:cs typeface="Arial"/>
              </a:rPr>
              <a:t>IET.tv</a:t>
            </a:r>
            <a:r>
              <a:rPr lang="en-US" dirty="0">
                <a:solidFill>
                  <a:schemeClr val="tx1">
                    <a:lumMod val="65000"/>
                    <a:lumOff val="35000"/>
                  </a:schemeClr>
                </a:solidFill>
                <a:latin typeface="Trade Gothic LT Std"/>
                <a:cs typeface="Arial"/>
              </a:rPr>
              <a:t> offers the world’s largest, specialist collection of  engineering and technology channels.</a:t>
            </a:r>
          </a:p>
          <a:p>
            <a:pPr marL="12700" marR="286385">
              <a:lnSpc>
                <a:spcPct val="108300"/>
              </a:lnSpc>
              <a:spcBef>
                <a:spcPts val="100"/>
              </a:spcBef>
              <a:spcAft>
                <a:spcPts val="600"/>
              </a:spcAft>
            </a:pPr>
            <a:r>
              <a:rPr lang="en-US" dirty="0">
                <a:solidFill>
                  <a:schemeClr val="tx1">
                    <a:lumMod val="65000"/>
                    <a:lumOff val="35000"/>
                  </a:schemeClr>
                </a:solidFill>
                <a:latin typeface="Trade Gothic LT Std"/>
                <a:cs typeface="Arial"/>
              </a:rPr>
              <a:t>Providing 24/7 access to more than 7,000 videos including  interviews, lectures, events, seminars and an IET </a:t>
            </a:r>
            <a:r>
              <a:rPr lang="en-US" dirty="0" smtClean="0">
                <a:solidFill>
                  <a:schemeClr val="tx1">
                    <a:lumMod val="65000"/>
                    <a:lumOff val="35000"/>
                  </a:schemeClr>
                </a:solidFill>
                <a:latin typeface="Trade Gothic LT Std"/>
                <a:cs typeface="Arial"/>
              </a:rPr>
              <a:t>On  </a:t>
            </a:r>
            <a:r>
              <a:rPr lang="en-US" dirty="0">
                <a:solidFill>
                  <a:schemeClr val="tx1">
                    <a:lumMod val="65000"/>
                    <a:lumOff val="35000"/>
                  </a:schemeClr>
                </a:solidFill>
                <a:latin typeface="Trade Gothic LT Std"/>
                <a:cs typeface="Arial"/>
              </a:rPr>
              <a:t>Campus channel just for students.</a:t>
            </a:r>
          </a:p>
          <a:p>
            <a:pPr marL="12700" marR="286385">
              <a:lnSpc>
                <a:spcPct val="108300"/>
              </a:lnSpc>
              <a:spcBef>
                <a:spcPts val="100"/>
              </a:spcBef>
              <a:spcAft>
                <a:spcPts val="600"/>
              </a:spcAft>
            </a:pPr>
            <a:endParaRPr lang="en-US" dirty="0">
              <a:solidFill>
                <a:schemeClr val="tx1">
                  <a:lumMod val="65000"/>
                  <a:lumOff val="35000"/>
                </a:schemeClr>
              </a:solidFill>
              <a:latin typeface="Arial"/>
              <a:cs typeface="Arial"/>
            </a:endParaRPr>
          </a:p>
        </p:txBody>
      </p:sp>
      <p:pic>
        <p:nvPicPr>
          <p:cNvPr id="12" name="Picture 11"/>
          <p:cNvPicPr>
            <a:picLocks noChangeAspect="1"/>
          </p:cNvPicPr>
          <p:nvPr/>
        </p:nvPicPr>
        <p:blipFill>
          <a:blip r:embed="rId3"/>
          <a:stretch>
            <a:fillRect/>
          </a:stretch>
        </p:blipFill>
        <p:spPr>
          <a:xfrm>
            <a:off x="152400" y="76200"/>
            <a:ext cx="2421962" cy="1155710"/>
          </a:xfrm>
          <a:prstGeom prst="rect">
            <a:avLst/>
          </a:prstGeom>
        </p:spPr>
      </p:pic>
      <p:sp>
        <p:nvSpPr>
          <p:cNvPr id="10" name="object 6"/>
          <p:cNvSpPr/>
          <p:nvPr/>
        </p:nvSpPr>
        <p:spPr>
          <a:xfrm>
            <a:off x="-7520" y="6190142"/>
            <a:ext cx="8694320" cy="439258"/>
          </a:xfrm>
          <a:custGeom>
            <a:avLst/>
            <a:gdLst/>
            <a:ahLst/>
            <a:cxnLst/>
            <a:rect l="l" t="t" r="r" b="b"/>
            <a:pathLst>
              <a:path w="6275070" h="1071245">
                <a:moveTo>
                  <a:pt x="0" y="1071003"/>
                </a:moveTo>
                <a:lnTo>
                  <a:pt x="6274790" y="1071003"/>
                </a:lnTo>
                <a:lnTo>
                  <a:pt x="6274790" y="0"/>
                </a:lnTo>
                <a:lnTo>
                  <a:pt x="0" y="0"/>
                </a:lnTo>
                <a:lnTo>
                  <a:pt x="0" y="1071003"/>
                </a:lnTo>
                <a:close/>
              </a:path>
            </a:pathLst>
          </a:custGeom>
          <a:solidFill>
            <a:srgbClr val="213025"/>
          </a:solidFill>
        </p:spPr>
        <p:txBody>
          <a:bodyPr wrap="square" lIns="0" tIns="0" rIns="0" bIns="0" rtlCol="0"/>
          <a:lstStyle/>
          <a:p>
            <a:endParaRPr>
              <a:solidFill>
                <a:srgbClr val="14251A"/>
              </a:solidFill>
            </a:endParaRPr>
          </a:p>
        </p:txBody>
      </p:sp>
      <p:pic>
        <p:nvPicPr>
          <p:cNvPr id="20" name="Picture 19"/>
          <p:cNvPicPr>
            <a:picLocks noChangeAspect="1"/>
          </p:cNvPicPr>
          <p:nvPr/>
        </p:nvPicPr>
        <p:blipFill>
          <a:blip r:embed="rId4"/>
          <a:stretch>
            <a:fillRect/>
          </a:stretch>
        </p:blipFill>
        <p:spPr>
          <a:xfrm>
            <a:off x="8610600" y="6172200"/>
            <a:ext cx="3048000" cy="499672"/>
          </a:xfrm>
          <a:prstGeom prst="rect">
            <a:avLst/>
          </a:prstGeom>
        </p:spPr>
      </p:pic>
      <p:sp>
        <p:nvSpPr>
          <p:cNvPr id="13" name="object 7"/>
          <p:cNvSpPr/>
          <p:nvPr/>
        </p:nvSpPr>
        <p:spPr>
          <a:xfrm>
            <a:off x="6968275" y="1524000"/>
            <a:ext cx="4484629" cy="3579748"/>
          </a:xfrm>
          <a:prstGeom prst="rect">
            <a:avLst/>
          </a:prstGeom>
          <a:blipFill>
            <a:blip r:embed="rId5" cstate="print"/>
            <a:stretch>
              <a:fillRect/>
            </a:stretch>
          </a:blipFill>
        </p:spPr>
        <p:txBody>
          <a:bodyPr wrap="square" lIns="0" tIns="0" rIns="0" bIns="0" rtlCol="0"/>
          <a:lstStyle/>
          <a:p>
            <a:endParaRPr/>
          </a:p>
        </p:txBody>
      </p:sp>
    </p:spTree>
    <p:extLst>
      <p:ext uri="{BB962C8B-B14F-4D97-AF65-F5344CB8AC3E}">
        <p14:creationId xmlns:p14="http://schemas.microsoft.com/office/powerpoint/2010/main" val="3119871013"/>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5" name="Picture 14"/>
          <p:cNvPicPr>
            <a:picLocks noChangeAspect="1"/>
          </p:cNvPicPr>
          <p:nvPr/>
        </p:nvPicPr>
        <p:blipFill>
          <a:blip r:embed="rId2"/>
          <a:stretch>
            <a:fillRect/>
          </a:stretch>
        </p:blipFill>
        <p:spPr>
          <a:xfrm flipH="1">
            <a:off x="0" y="5130800"/>
            <a:ext cx="1989034" cy="1143000"/>
          </a:xfrm>
          <a:prstGeom prst="rect">
            <a:avLst/>
          </a:prstGeom>
        </p:spPr>
      </p:pic>
      <p:sp>
        <p:nvSpPr>
          <p:cNvPr id="18" name="object 6"/>
          <p:cNvSpPr txBox="1">
            <a:spLocks/>
          </p:cNvSpPr>
          <p:nvPr/>
        </p:nvSpPr>
        <p:spPr>
          <a:xfrm>
            <a:off x="457200" y="1524000"/>
            <a:ext cx="6858000" cy="628377"/>
          </a:xfrm>
          <a:prstGeom prst="rect">
            <a:avLst/>
          </a:prstGeom>
        </p:spPr>
        <p:txBody>
          <a:bodyPr vert="horz" wrap="square" lIns="0" tIns="12700" rIns="0" bIns="0" rtlCol="0">
            <a:spAutoFit/>
          </a:bodyPr>
          <a:lstStyle>
            <a:lvl1pPr>
              <a:defRPr sz="4000" b="1" i="0">
                <a:solidFill>
                  <a:schemeClr val="bg1"/>
                </a:solidFill>
                <a:latin typeface="Trade Gothic LT Std"/>
                <a:ea typeface="+mj-ea"/>
                <a:cs typeface="Trade Gothic LT Std"/>
              </a:defRPr>
            </a:lvl1pPr>
          </a:lstStyle>
          <a:p>
            <a:pPr marL="12700">
              <a:spcBef>
                <a:spcPts val="100"/>
              </a:spcBef>
              <a:tabLst>
                <a:tab pos="1734185" algn="l"/>
              </a:tabLst>
            </a:pPr>
            <a:r>
              <a:rPr lang="en-US" dirty="0">
                <a:solidFill>
                  <a:srgbClr val="14251A"/>
                </a:solidFill>
                <a:cs typeface="Arial"/>
              </a:rPr>
              <a:t>E&amp;</a:t>
            </a:r>
            <a:r>
              <a:rPr lang="en-US" dirty="0" smtClean="0">
                <a:solidFill>
                  <a:srgbClr val="14251A"/>
                </a:solidFill>
                <a:cs typeface="Arial"/>
              </a:rPr>
              <a:t>T Magazine</a:t>
            </a:r>
            <a:endParaRPr lang="en-US" spc="-15" dirty="0">
              <a:solidFill>
                <a:srgbClr val="14251A"/>
              </a:solidFill>
              <a:cs typeface="Arial"/>
            </a:endParaRPr>
          </a:p>
        </p:txBody>
      </p:sp>
      <p:sp>
        <p:nvSpPr>
          <p:cNvPr id="19" name="object 7"/>
          <p:cNvSpPr txBox="1"/>
          <p:nvPr/>
        </p:nvSpPr>
        <p:spPr>
          <a:xfrm>
            <a:off x="457200" y="2438401"/>
            <a:ext cx="5181600" cy="1209562"/>
          </a:xfrm>
          <a:prstGeom prst="rect">
            <a:avLst/>
          </a:prstGeom>
        </p:spPr>
        <p:txBody>
          <a:bodyPr vert="horz" wrap="square" lIns="0" tIns="12700" rIns="0" bIns="0" rtlCol="0">
            <a:spAutoFit/>
          </a:bodyPr>
          <a:lstStyle/>
          <a:p>
            <a:pPr marL="12700" marR="286385">
              <a:lnSpc>
                <a:spcPct val="108300"/>
              </a:lnSpc>
              <a:spcBef>
                <a:spcPts val="100"/>
              </a:spcBef>
              <a:spcAft>
                <a:spcPts val="600"/>
              </a:spcAft>
            </a:pPr>
            <a:r>
              <a:rPr lang="en-US" dirty="0">
                <a:solidFill>
                  <a:schemeClr val="tx1">
                    <a:lumMod val="65000"/>
                    <a:lumOff val="35000"/>
                  </a:schemeClr>
                </a:solidFill>
                <a:latin typeface="Trade Gothic LT Std"/>
                <a:cs typeface="Arial"/>
              </a:rPr>
              <a:t>A great way to keep up-to-date with what’s </a:t>
            </a:r>
            <a:r>
              <a:rPr lang="en-US" dirty="0" smtClean="0">
                <a:solidFill>
                  <a:schemeClr val="tx1">
                    <a:lumMod val="65000"/>
                    <a:lumOff val="35000"/>
                  </a:schemeClr>
                </a:solidFill>
                <a:latin typeface="Trade Gothic LT Std"/>
                <a:cs typeface="Arial"/>
              </a:rPr>
              <a:t>going </a:t>
            </a:r>
            <a:r>
              <a:rPr lang="en-US" dirty="0">
                <a:solidFill>
                  <a:schemeClr val="tx1">
                    <a:lumMod val="65000"/>
                    <a:lumOff val="35000"/>
                  </a:schemeClr>
                </a:solidFill>
                <a:latin typeface="Trade Gothic LT Std"/>
                <a:cs typeface="Arial"/>
              </a:rPr>
              <a:t>on in the engineering and technology  industry is to receive a monthly copy </a:t>
            </a:r>
            <a:r>
              <a:rPr lang="en-US" dirty="0" smtClean="0">
                <a:solidFill>
                  <a:schemeClr val="tx1">
                    <a:lumMod val="65000"/>
                    <a:lumOff val="35000"/>
                  </a:schemeClr>
                </a:solidFill>
                <a:latin typeface="Trade Gothic LT Std"/>
                <a:cs typeface="Arial"/>
              </a:rPr>
              <a:t>of E&amp;T magazine. Download </a:t>
            </a:r>
            <a:r>
              <a:rPr lang="en-US" dirty="0">
                <a:solidFill>
                  <a:schemeClr val="tx1">
                    <a:lumMod val="65000"/>
                    <a:lumOff val="35000"/>
                  </a:schemeClr>
                </a:solidFill>
                <a:latin typeface="Trade Gothic LT Std"/>
                <a:cs typeface="Arial"/>
              </a:rPr>
              <a:t>the app to read on the go!</a:t>
            </a:r>
          </a:p>
        </p:txBody>
      </p:sp>
      <p:pic>
        <p:nvPicPr>
          <p:cNvPr id="12" name="Picture 11"/>
          <p:cNvPicPr>
            <a:picLocks noChangeAspect="1"/>
          </p:cNvPicPr>
          <p:nvPr/>
        </p:nvPicPr>
        <p:blipFill>
          <a:blip r:embed="rId3"/>
          <a:stretch>
            <a:fillRect/>
          </a:stretch>
        </p:blipFill>
        <p:spPr>
          <a:xfrm>
            <a:off x="152400" y="76200"/>
            <a:ext cx="2421962" cy="1155710"/>
          </a:xfrm>
          <a:prstGeom prst="rect">
            <a:avLst/>
          </a:prstGeom>
        </p:spPr>
      </p:pic>
      <p:sp>
        <p:nvSpPr>
          <p:cNvPr id="10" name="object 6"/>
          <p:cNvSpPr/>
          <p:nvPr/>
        </p:nvSpPr>
        <p:spPr>
          <a:xfrm>
            <a:off x="-7520" y="6190142"/>
            <a:ext cx="8694320" cy="439258"/>
          </a:xfrm>
          <a:custGeom>
            <a:avLst/>
            <a:gdLst/>
            <a:ahLst/>
            <a:cxnLst/>
            <a:rect l="l" t="t" r="r" b="b"/>
            <a:pathLst>
              <a:path w="6275070" h="1071245">
                <a:moveTo>
                  <a:pt x="0" y="1071003"/>
                </a:moveTo>
                <a:lnTo>
                  <a:pt x="6274790" y="1071003"/>
                </a:lnTo>
                <a:lnTo>
                  <a:pt x="6274790" y="0"/>
                </a:lnTo>
                <a:lnTo>
                  <a:pt x="0" y="0"/>
                </a:lnTo>
                <a:lnTo>
                  <a:pt x="0" y="1071003"/>
                </a:lnTo>
                <a:close/>
              </a:path>
            </a:pathLst>
          </a:custGeom>
          <a:solidFill>
            <a:srgbClr val="213025"/>
          </a:solidFill>
        </p:spPr>
        <p:txBody>
          <a:bodyPr wrap="square" lIns="0" tIns="0" rIns="0" bIns="0" rtlCol="0"/>
          <a:lstStyle/>
          <a:p>
            <a:endParaRPr>
              <a:solidFill>
                <a:srgbClr val="14251A"/>
              </a:solidFill>
            </a:endParaRPr>
          </a:p>
        </p:txBody>
      </p:sp>
      <p:pic>
        <p:nvPicPr>
          <p:cNvPr id="20" name="Picture 19"/>
          <p:cNvPicPr>
            <a:picLocks noChangeAspect="1"/>
          </p:cNvPicPr>
          <p:nvPr/>
        </p:nvPicPr>
        <p:blipFill>
          <a:blip r:embed="rId4"/>
          <a:stretch>
            <a:fillRect/>
          </a:stretch>
        </p:blipFill>
        <p:spPr>
          <a:xfrm>
            <a:off x="8610600" y="6172200"/>
            <a:ext cx="3048000" cy="499672"/>
          </a:xfrm>
          <a:prstGeom prst="rect">
            <a:avLst/>
          </a:prstGeom>
        </p:spPr>
      </p:pic>
      <p:pic>
        <p:nvPicPr>
          <p:cNvPr id="11" name="Picture 10" descr="EAND T PIC.jp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705008" y="228600"/>
            <a:ext cx="6486992" cy="5498874"/>
          </a:xfrm>
          <a:prstGeom prst="rect">
            <a:avLst/>
          </a:prstGeom>
        </p:spPr>
      </p:pic>
      <p:sp>
        <p:nvSpPr>
          <p:cNvPr id="14" name="object 8"/>
          <p:cNvSpPr/>
          <p:nvPr/>
        </p:nvSpPr>
        <p:spPr>
          <a:xfrm>
            <a:off x="6019800" y="914400"/>
            <a:ext cx="2379252" cy="1141444"/>
          </a:xfrm>
          <a:prstGeom prst="rect">
            <a:avLst/>
          </a:prstGeom>
          <a:blipFill>
            <a:blip r:embed="rId6" cstate="print"/>
            <a:stretch>
              <a:fillRect/>
            </a:stretch>
          </a:blipFill>
        </p:spPr>
        <p:txBody>
          <a:bodyPr wrap="square" lIns="0" tIns="0" rIns="0" bIns="0" rtlCol="0"/>
          <a:lstStyle/>
          <a:p>
            <a:endParaRPr/>
          </a:p>
        </p:txBody>
      </p:sp>
    </p:spTree>
    <p:extLst>
      <p:ext uri="{BB962C8B-B14F-4D97-AF65-F5344CB8AC3E}">
        <p14:creationId xmlns:p14="http://schemas.microsoft.com/office/powerpoint/2010/main" val="3867963434"/>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226499" y="1198140"/>
            <a:ext cx="2995314" cy="741208"/>
          </a:xfrm>
          <a:prstGeom prst="rect">
            <a:avLst/>
          </a:prstGeom>
        </p:spPr>
      </p:pic>
      <p:pic>
        <p:nvPicPr>
          <p:cNvPr id="15" name="Picture 14"/>
          <p:cNvPicPr>
            <a:picLocks noChangeAspect="1"/>
          </p:cNvPicPr>
          <p:nvPr/>
        </p:nvPicPr>
        <p:blipFill>
          <a:blip r:embed="rId3"/>
          <a:stretch>
            <a:fillRect/>
          </a:stretch>
        </p:blipFill>
        <p:spPr>
          <a:xfrm flipH="1">
            <a:off x="0" y="5130800"/>
            <a:ext cx="1989034" cy="1143000"/>
          </a:xfrm>
          <a:prstGeom prst="rect">
            <a:avLst/>
          </a:prstGeom>
        </p:spPr>
      </p:pic>
      <p:sp>
        <p:nvSpPr>
          <p:cNvPr id="19" name="object 7"/>
          <p:cNvSpPr txBox="1"/>
          <p:nvPr/>
        </p:nvSpPr>
        <p:spPr>
          <a:xfrm>
            <a:off x="457200" y="2514600"/>
            <a:ext cx="7162800" cy="1951816"/>
          </a:xfrm>
          <a:prstGeom prst="rect">
            <a:avLst/>
          </a:prstGeom>
        </p:spPr>
        <p:txBody>
          <a:bodyPr vert="horz" wrap="square" lIns="0" tIns="12700" rIns="0" bIns="0" rtlCol="0">
            <a:spAutoFit/>
          </a:bodyPr>
          <a:lstStyle/>
          <a:p>
            <a:r>
              <a:rPr lang="en-GB" dirty="0">
                <a:solidFill>
                  <a:schemeClr val="tx1">
                    <a:lumMod val="65000"/>
                    <a:lumOff val="35000"/>
                  </a:schemeClr>
                </a:solidFill>
                <a:latin typeface="Trade Gothic LT Std"/>
                <a:cs typeface="Arial"/>
              </a:rPr>
              <a:t>University life might make you feel overwhelmed and stressed. You may feel like you are struggling. </a:t>
            </a:r>
          </a:p>
          <a:p>
            <a:r>
              <a:rPr lang="en-GB" dirty="0">
                <a:solidFill>
                  <a:schemeClr val="tx1">
                    <a:lumMod val="65000"/>
                    <a:lumOff val="35000"/>
                  </a:schemeClr>
                </a:solidFill>
                <a:latin typeface="Trade Gothic LT Std"/>
                <a:cs typeface="Arial"/>
              </a:rPr>
              <a:t> </a:t>
            </a:r>
          </a:p>
          <a:p>
            <a:r>
              <a:rPr lang="en-GB" dirty="0">
                <a:solidFill>
                  <a:schemeClr val="tx1">
                    <a:lumMod val="65000"/>
                    <a:lumOff val="35000"/>
                  </a:schemeClr>
                </a:solidFill>
                <a:latin typeface="Trade Gothic LT Std"/>
                <a:cs typeface="Arial"/>
              </a:rPr>
              <a:t>IET Connect offers free support, whether you need mental health support, legal advice or are struggling with an unexpected cost. Maybe you just need someone to talk to? We are here for you.</a:t>
            </a:r>
          </a:p>
          <a:p>
            <a:endParaRPr lang="en-GB" dirty="0">
              <a:solidFill>
                <a:schemeClr val="tx1">
                  <a:lumMod val="65000"/>
                  <a:lumOff val="35000"/>
                </a:schemeClr>
              </a:solidFill>
              <a:latin typeface="Arial"/>
              <a:cs typeface="Arial"/>
            </a:endParaRPr>
          </a:p>
        </p:txBody>
      </p:sp>
      <p:pic>
        <p:nvPicPr>
          <p:cNvPr id="12" name="Picture 11"/>
          <p:cNvPicPr>
            <a:picLocks noChangeAspect="1"/>
          </p:cNvPicPr>
          <p:nvPr/>
        </p:nvPicPr>
        <p:blipFill>
          <a:blip r:embed="rId4"/>
          <a:stretch>
            <a:fillRect/>
          </a:stretch>
        </p:blipFill>
        <p:spPr>
          <a:xfrm>
            <a:off x="152400" y="76200"/>
            <a:ext cx="2421962" cy="1155710"/>
          </a:xfrm>
          <a:prstGeom prst="rect">
            <a:avLst/>
          </a:prstGeom>
        </p:spPr>
      </p:pic>
      <p:pic>
        <p:nvPicPr>
          <p:cNvPr id="20" name="Picture 19"/>
          <p:cNvPicPr>
            <a:picLocks noChangeAspect="1"/>
          </p:cNvPicPr>
          <p:nvPr/>
        </p:nvPicPr>
        <p:blipFill>
          <a:blip r:embed="rId5"/>
          <a:stretch>
            <a:fillRect/>
          </a:stretch>
        </p:blipFill>
        <p:spPr>
          <a:xfrm>
            <a:off x="8610600" y="6172200"/>
            <a:ext cx="3048000" cy="499672"/>
          </a:xfrm>
          <a:prstGeom prst="rect">
            <a:avLst/>
          </a:prstGeom>
        </p:spPr>
      </p:pic>
      <p:sp>
        <p:nvSpPr>
          <p:cNvPr id="5" name="Oval 4"/>
          <p:cNvSpPr/>
          <p:nvPr/>
        </p:nvSpPr>
        <p:spPr>
          <a:xfrm>
            <a:off x="8210550" y="2224124"/>
            <a:ext cx="3448050" cy="3448050"/>
          </a:xfrm>
          <a:prstGeom prst="ellipse">
            <a:avLst/>
          </a:prstGeom>
          <a:solidFill>
            <a:srgbClr val="FA9E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9" name="Picture 8"/>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473765" y="1198139"/>
            <a:ext cx="4918075" cy="4918075"/>
          </a:xfrm>
          <a:prstGeom prst="rect">
            <a:avLst/>
          </a:prstGeom>
        </p:spPr>
      </p:pic>
      <p:sp>
        <p:nvSpPr>
          <p:cNvPr id="11" name="object 6"/>
          <p:cNvSpPr/>
          <p:nvPr/>
        </p:nvSpPr>
        <p:spPr>
          <a:xfrm>
            <a:off x="-7520" y="6190142"/>
            <a:ext cx="8694320" cy="439258"/>
          </a:xfrm>
          <a:custGeom>
            <a:avLst/>
            <a:gdLst/>
            <a:ahLst/>
            <a:cxnLst/>
            <a:rect l="l" t="t" r="r" b="b"/>
            <a:pathLst>
              <a:path w="6275070" h="1071245">
                <a:moveTo>
                  <a:pt x="0" y="1071003"/>
                </a:moveTo>
                <a:lnTo>
                  <a:pt x="6274790" y="1071003"/>
                </a:lnTo>
                <a:lnTo>
                  <a:pt x="6274790" y="0"/>
                </a:lnTo>
                <a:lnTo>
                  <a:pt x="0" y="0"/>
                </a:lnTo>
                <a:lnTo>
                  <a:pt x="0" y="1071003"/>
                </a:lnTo>
                <a:close/>
              </a:path>
            </a:pathLst>
          </a:custGeom>
          <a:solidFill>
            <a:srgbClr val="213025"/>
          </a:solidFill>
        </p:spPr>
        <p:txBody>
          <a:bodyPr wrap="square" lIns="0" tIns="0" rIns="0" bIns="0" rtlCol="0"/>
          <a:lstStyle/>
          <a:p>
            <a:endParaRPr>
              <a:solidFill>
                <a:srgbClr val="14251A"/>
              </a:solidFill>
            </a:endParaRPr>
          </a:p>
        </p:txBody>
      </p:sp>
      <p:sp>
        <p:nvSpPr>
          <p:cNvPr id="13" name="object 6"/>
          <p:cNvSpPr txBox="1">
            <a:spLocks/>
          </p:cNvSpPr>
          <p:nvPr/>
        </p:nvSpPr>
        <p:spPr>
          <a:xfrm>
            <a:off x="457200" y="1524000"/>
            <a:ext cx="6858000" cy="628377"/>
          </a:xfrm>
          <a:prstGeom prst="rect">
            <a:avLst/>
          </a:prstGeom>
        </p:spPr>
        <p:txBody>
          <a:bodyPr vert="horz" wrap="square" lIns="0" tIns="12700" rIns="0" bIns="0" rtlCol="0">
            <a:spAutoFit/>
          </a:bodyPr>
          <a:lstStyle>
            <a:lvl1pPr>
              <a:defRPr sz="4000" b="1" i="0">
                <a:solidFill>
                  <a:schemeClr val="bg1"/>
                </a:solidFill>
                <a:latin typeface="Trade Gothic LT Std"/>
                <a:ea typeface="+mj-ea"/>
                <a:cs typeface="Trade Gothic LT Std"/>
              </a:defRPr>
            </a:lvl1pPr>
          </a:lstStyle>
          <a:p>
            <a:pPr marL="12700">
              <a:spcBef>
                <a:spcPts val="100"/>
              </a:spcBef>
              <a:tabLst>
                <a:tab pos="1734185" algn="l"/>
              </a:tabLst>
            </a:pPr>
            <a:r>
              <a:rPr lang="en-US" dirty="0" smtClean="0">
                <a:solidFill>
                  <a:srgbClr val="14251A"/>
                </a:solidFill>
                <a:cs typeface="Arial"/>
              </a:rPr>
              <a:t>IET Connect</a:t>
            </a:r>
            <a:endParaRPr lang="en-US" spc="-15" dirty="0">
              <a:solidFill>
                <a:srgbClr val="14251A"/>
              </a:solidFill>
              <a:cs typeface="Arial"/>
            </a:endParaRPr>
          </a:p>
        </p:txBody>
      </p:sp>
    </p:spTree>
    <p:extLst>
      <p:ext uri="{BB962C8B-B14F-4D97-AF65-F5344CB8AC3E}">
        <p14:creationId xmlns:p14="http://schemas.microsoft.com/office/powerpoint/2010/main" val="117555005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5" name="Picture 14"/>
          <p:cNvPicPr>
            <a:picLocks noChangeAspect="1"/>
          </p:cNvPicPr>
          <p:nvPr/>
        </p:nvPicPr>
        <p:blipFill>
          <a:blip r:embed="rId2"/>
          <a:stretch>
            <a:fillRect/>
          </a:stretch>
        </p:blipFill>
        <p:spPr>
          <a:xfrm flipH="1">
            <a:off x="0" y="5130800"/>
            <a:ext cx="1989034" cy="1143000"/>
          </a:xfrm>
          <a:prstGeom prst="rect">
            <a:avLst/>
          </a:prstGeom>
        </p:spPr>
      </p:pic>
      <p:pic>
        <p:nvPicPr>
          <p:cNvPr id="7" name="Picture 6" descr="shutterstock_170344658_crop.jp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192294" y="1369198"/>
            <a:ext cx="5999706" cy="4165600"/>
          </a:xfrm>
          <a:prstGeom prst="rect">
            <a:avLst/>
          </a:prstGeom>
        </p:spPr>
      </p:pic>
      <p:pic>
        <p:nvPicPr>
          <p:cNvPr id="12" name="Picture 11"/>
          <p:cNvPicPr>
            <a:picLocks noChangeAspect="1"/>
          </p:cNvPicPr>
          <p:nvPr/>
        </p:nvPicPr>
        <p:blipFill>
          <a:blip r:embed="rId4"/>
          <a:stretch>
            <a:fillRect/>
          </a:stretch>
        </p:blipFill>
        <p:spPr>
          <a:xfrm>
            <a:off x="152400" y="76200"/>
            <a:ext cx="2421962" cy="1155710"/>
          </a:xfrm>
          <a:prstGeom prst="rect">
            <a:avLst/>
          </a:prstGeom>
        </p:spPr>
      </p:pic>
      <p:sp>
        <p:nvSpPr>
          <p:cNvPr id="10" name="object 6"/>
          <p:cNvSpPr/>
          <p:nvPr/>
        </p:nvSpPr>
        <p:spPr>
          <a:xfrm>
            <a:off x="-7520" y="6190142"/>
            <a:ext cx="8694320" cy="439258"/>
          </a:xfrm>
          <a:custGeom>
            <a:avLst/>
            <a:gdLst/>
            <a:ahLst/>
            <a:cxnLst/>
            <a:rect l="l" t="t" r="r" b="b"/>
            <a:pathLst>
              <a:path w="6275070" h="1071245">
                <a:moveTo>
                  <a:pt x="0" y="1071003"/>
                </a:moveTo>
                <a:lnTo>
                  <a:pt x="6274790" y="1071003"/>
                </a:lnTo>
                <a:lnTo>
                  <a:pt x="6274790" y="0"/>
                </a:lnTo>
                <a:lnTo>
                  <a:pt x="0" y="0"/>
                </a:lnTo>
                <a:lnTo>
                  <a:pt x="0" y="1071003"/>
                </a:lnTo>
                <a:close/>
              </a:path>
            </a:pathLst>
          </a:custGeom>
          <a:solidFill>
            <a:srgbClr val="213025"/>
          </a:solidFill>
        </p:spPr>
        <p:txBody>
          <a:bodyPr wrap="square" lIns="0" tIns="0" rIns="0" bIns="0" rtlCol="0"/>
          <a:lstStyle/>
          <a:p>
            <a:endParaRPr>
              <a:solidFill>
                <a:srgbClr val="14251A"/>
              </a:solidFill>
            </a:endParaRPr>
          </a:p>
        </p:txBody>
      </p:sp>
      <p:pic>
        <p:nvPicPr>
          <p:cNvPr id="20" name="Picture 19"/>
          <p:cNvPicPr>
            <a:picLocks noChangeAspect="1"/>
          </p:cNvPicPr>
          <p:nvPr/>
        </p:nvPicPr>
        <p:blipFill>
          <a:blip r:embed="rId5"/>
          <a:stretch>
            <a:fillRect/>
          </a:stretch>
        </p:blipFill>
        <p:spPr>
          <a:xfrm>
            <a:off x="8610600" y="6172200"/>
            <a:ext cx="3048000" cy="499672"/>
          </a:xfrm>
          <a:prstGeom prst="rect">
            <a:avLst/>
          </a:prstGeom>
        </p:spPr>
      </p:pic>
      <p:sp>
        <p:nvSpPr>
          <p:cNvPr id="27" name="object 8"/>
          <p:cNvSpPr/>
          <p:nvPr/>
        </p:nvSpPr>
        <p:spPr>
          <a:xfrm>
            <a:off x="8222377" y="426391"/>
            <a:ext cx="3950573" cy="5755334"/>
          </a:xfrm>
          <a:prstGeom prst="rect">
            <a:avLst/>
          </a:prstGeom>
          <a:blipFill>
            <a:blip r:embed="rId6" cstate="print"/>
            <a:stretch>
              <a:fillRect/>
            </a:stretch>
          </a:blipFill>
        </p:spPr>
        <p:txBody>
          <a:bodyPr wrap="square" lIns="0" tIns="0" rIns="0" bIns="0" rtlCol="0"/>
          <a:lstStyle/>
          <a:p>
            <a:endParaRPr/>
          </a:p>
        </p:txBody>
      </p:sp>
      <p:sp>
        <p:nvSpPr>
          <p:cNvPr id="28" name="object 6"/>
          <p:cNvSpPr txBox="1">
            <a:spLocks noGrp="1"/>
          </p:cNvSpPr>
          <p:nvPr>
            <p:ph type="title"/>
          </p:nvPr>
        </p:nvSpPr>
        <p:spPr>
          <a:xfrm>
            <a:off x="457200" y="1524000"/>
            <a:ext cx="6099028" cy="628377"/>
          </a:xfrm>
          <a:prstGeom prst="rect">
            <a:avLst/>
          </a:prstGeom>
        </p:spPr>
        <p:txBody>
          <a:bodyPr vert="horz" wrap="square" lIns="0" tIns="12700" rIns="0" bIns="0" rtlCol="0">
            <a:spAutoFit/>
          </a:bodyPr>
          <a:lstStyle/>
          <a:p>
            <a:pPr marL="12700">
              <a:lnSpc>
                <a:spcPct val="100000"/>
              </a:lnSpc>
              <a:spcBef>
                <a:spcPts val="100"/>
              </a:spcBef>
              <a:tabLst>
                <a:tab pos="1734185" algn="l"/>
              </a:tabLst>
            </a:pPr>
            <a:r>
              <a:rPr dirty="0" smtClean="0">
                <a:solidFill>
                  <a:srgbClr val="14251A"/>
                </a:solidFill>
                <a:cs typeface="Arial"/>
              </a:rPr>
              <a:t>Student</a:t>
            </a:r>
            <a:r>
              <a:rPr lang="en-GB" dirty="0" smtClean="0">
                <a:solidFill>
                  <a:srgbClr val="14251A"/>
                </a:solidFill>
                <a:cs typeface="Arial"/>
              </a:rPr>
              <a:t> </a:t>
            </a:r>
            <a:r>
              <a:rPr spc="-15" dirty="0" smtClean="0">
                <a:solidFill>
                  <a:srgbClr val="14251A"/>
                </a:solidFill>
                <a:cs typeface="Arial"/>
              </a:rPr>
              <a:t>Website</a:t>
            </a:r>
            <a:endParaRPr spc="-15" dirty="0">
              <a:solidFill>
                <a:srgbClr val="14251A"/>
              </a:solidFill>
              <a:cs typeface="Arial"/>
            </a:endParaRPr>
          </a:p>
        </p:txBody>
      </p:sp>
      <p:sp>
        <p:nvSpPr>
          <p:cNvPr id="29" name="object 7"/>
          <p:cNvSpPr txBox="1"/>
          <p:nvPr/>
        </p:nvSpPr>
        <p:spPr>
          <a:xfrm>
            <a:off x="457200" y="2356275"/>
            <a:ext cx="6022828" cy="2291925"/>
          </a:xfrm>
          <a:prstGeom prst="rect">
            <a:avLst/>
          </a:prstGeom>
        </p:spPr>
        <p:txBody>
          <a:bodyPr vert="horz" wrap="square" lIns="0" tIns="12700" rIns="0" bIns="0" rtlCol="0">
            <a:spAutoFit/>
          </a:bodyPr>
          <a:lstStyle/>
          <a:p>
            <a:pPr marL="12700" marR="286385">
              <a:lnSpc>
                <a:spcPct val="108300"/>
              </a:lnSpc>
              <a:spcBef>
                <a:spcPts val="100"/>
              </a:spcBef>
            </a:pPr>
            <a:r>
              <a:rPr dirty="0">
                <a:solidFill>
                  <a:schemeClr val="tx1">
                    <a:lumMod val="65000"/>
                    <a:lumOff val="35000"/>
                  </a:schemeClr>
                </a:solidFill>
                <a:latin typeface="Trade Gothic LT Std"/>
                <a:cs typeface="Arial"/>
              </a:rPr>
              <a:t>There is a dedicated student website where you can go to</a:t>
            </a:r>
            <a:r>
              <a:rPr spc="-100" dirty="0">
                <a:solidFill>
                  <a:schemeClr val="tx1">
                    <a:lumMod val="65000"/>
                    <a:lumOff val="35000"/>
                  </a:schemeClr>
                </a:solidFill>
                <a:latin typeface="Trade Gothic LT Std"/>
                <a:cs typeface="Arial"/>
              </a:rPr>
              <a:t> </a:t>
            </a:r>
            <a:r>
              <a:rPr dirty="0">
                <a:solidFill>
                  <a:schemeClr val="tx1">
                    <a:lumMod val="65000"/>
                    <a:lumOff val="35000"/>
                  </a:schemeClr>
                </a:solidFill>
                <a:latin typeface="Trade Gothic LT Std"/>
                <a:cs typeface="Arial"/>
              </a:rPr>
              <a:t>get </a:t>
            </a:r>
            <a:r>
              <a:rPr dirty="0" smtClean="0">
                <a:solidFill>
                  <a:schemeClr val="tx1">
                    <a:lumMod val="65000"/>
                    <a:lumOff val="35000"/>
                  </a:schemeClr>
                </a:solidFill>
                <a:latin typeface="Trade Gothic LT Std"/>
                <a:cs typeface="Arial"/>
              </a:rPr>
              <a:t>support </a:t>
            </a:r>
            <a:r>
              <a:rPr dirty="0">
                <a:solidFill>
                  <a:schemeClr val="tx1">
                    <a:lumMod val="65000"/>
                    <a:lumOff val="35000"/>
                  </a:schemeClr>
                </a:solidFill>
                <a:latin typeface="Trade Gothic LT Std"/>
                <a:cs typeface="Arial"/>
              </a:rPr>
              <a:t>on your professional career</a:t>
            </a:r>
            <a:r>
              <a:rPr spc="-95" dirty="0">
                <a:solidFill>
                  <a:schemeClr val="tx1">
                    <a:lumMod val="65000"/>
                    <a:lumOff val="35000"/>
                  </a:schemeClr>
                </a:solidFill>
                <a:latin typeface="Trade Gothic LT Std"/>
                <a:cs typeface="Arial"/>
              </a:rPr>
              <a:t> </a:t>
            </a:r>
            <a:r>
              <a:rPr spc="-10" dirty="0">
                <a:solidFill>
                  <a:schemeClr val="tx1">
                    <a:lumMod val="65000"/>
                    <a:lumOff val="35000"/>
                  </a:schemeClr>
                </a:solidFill>
                <a:latin typeface="Trade Gothic LT Std"/>
                <a:cs typeface="Arial"/>
              </a:rPr>
              <a:t>journey.</a:t>
            </a:r>
            <a:endParaRPr dirty="0">
              <a:solidFill>
                <a:schemeClr val="tx1">
                  <a:lumMod val="65000"/>
                  <a:lumOff val="35000"/>
                </a:schemeClr>
              </a:solidFill>
              <a:latin typeface="Trade Gothic LT Std"/>
              <a:cs typeface="Arial"/>
            </a:endParaRPr>
          </a:p>
          <a:p>
            <a:pPr marL="12700" marR="102870">
              <a:lnSpc>
                <a:spcPct val="108300"/>
              </a:lnSpc>
              <a:spcBef>
                <a:spcPts val="850"/>
              </a:spcBef>
            </a:pPr>
            <a:r>
              <a:rPr dirty="0">
                <a:solidFill>
                  <a:schemeClr val="tx1">
                    <a:lumMod val="65000"/>
                    <a:lumOff val="35000"/>
                  </a:schemeClr>
                </a:solidFill>
                <a:latin typeface="Trade Gothic LT Std"/>
                <a:cs typeface="Arial"/>
              </a:rPr>
              <a:t>By being a student member you have access to a wide range</a:t>
            </a:r>
            <a:r>
              <a:rPr spc="-100" dirty="0">
                <a:solidFill>
                  <a:schemeClr val="tx1">
                    <a:lumMod val="65000"/>
                    <a:lumOff val="35000"/>
                  </a:schemeClr>
                </a:solidFill>
                <a:latin typeface="Trade Gothic LT Std"/>
                <a:cs typeface="Arial"/>
              </a:rPr>
              <a:t> </a:t>
            </a:r>
            <a:r>
              <a:rPr dirty="0">
                <a:solidFill>
                  <a:schemeClr val="tx1">
                    <a:lumMod val="65000"/>
                    <a:lumOff val="35000"/>
                  </a:schemeClr>
                </a:solidFill>
                <a:latin typeface="Trade Gothic LT Std"/>
                <a:cs typeface="Arial"/>
              </a:rPr>
              <a:t>of </a:t>
            </a:r>
            <a:r>
              <a:rPr dirty="0" smtClean="0">
                <a:solidFill>
                  <a:schemeClr val="tx1">
                    <a:lumMod val="65000"/>
                    <a:lumOff val="35000"/>
                  </a:schemeClr>
                </a:solidFill>
                <a:latin typeface="Trade Gothic LT Std"/>
                <a:cs typeface="Arial"/>
              </a:rPr>
              <a:t>resources </a:t>
            </a:r>
            <a:r>
              <a:rPr dirty="0">
                <a:solidFill>
                  <a:schemeClr val="tx1">
                    <a:lumMod val="65000"/>
                    <a:lumOff val="35000"/>
                  </a:schemeClr>
                </a:solidFill>
                <a:latin typeface="Trade Gothic LT Std"/>
                <a:cs typeface="Arial"/>
              </a:rPr>
              <a:t>that can all be found </a:t>
            </a:r>
            <a:r>
              <a:rPr lang="en-GB" dirty="0" smtClean="0">
                <a:solidFill>
                  <a:schemeClr val="tx1">
                    <a:lumMod val="65000"/>
                    <a:lumOff val="35000"/>
                  </a:schemeClr>
                </a:solidFill>
                <a:latin typeface="Trade Gothic LT Std"/>
                <a:cs typeface="Arial"/>
              </a:rPr>
              <a:t>in </a:t>
            </a:r>
            <a:r>
              <a:rPr dirty="0" smtClean="0">
                <a:solidFill>
                  <a:schemeClr val="tx1">
                    <a:lumMod val="65000"/>
                    <a:lumOff val="35000"/>
                  </a:schemeClr>
                </a:solidFill>
                <a:latin typeface="Trade Gothic LT Std"/>
                <a:cs typeface="Arial"/>
              </a:rPr>
              <a:t>one</a:t>
            </a:r>
            <a:r>
              <a:rPr spc="-100" dirty="0" smtClean="0">
                <a:solidFill>
                  <a:schemeClr val="tx1">
                    <a:lumMod val="65000"/>
                    <a:lumOff val="35000"/>
                  </a:schemeClr>
                </a:solidFill>
                <a:latin typeface="Trade Gothic LT Std"/>
                <a:cs typeface="Arial"/>
              </a:rPr>
              <a:t> </a:t>
            </a:r>
            <a:r>
              <a:rPr dirty="0">
                <a:solidFill>
                  <a:schemeClr val="tx1">
                    <a:lumMod val="65000"/>
                    <a:lumOff val="35000"/>
                  </a:schemeClr>
                </a:solidFill>
                <a:latin typeface="Trade Gothic LT Std"/>
                <a:cs typeface="Arial"/>
              </a:rPr>
              <a:t>place.</a:t>
            </a:r>
          </a:p>
          <a:p>
            <a:pPr marL="12700">
              <a:lnSpc>
                <a:spcPct val="100000"/>
              </a:lnSpc>
              <a:spcBef>
                <a:spcPts val="1050"/>
              </a:spcBef>
            </a:pPr>
            <a:r>
              <a:rPr spc="-40" dirty="0">
                <a:solidFill>
                  <a:schemeClr val="tx1">
                    <a:lumMod val="65000"/>
                    <a:lumOff val="35000"/>
                  </a:schemeClr>
                </a:solidFill>
                <a:latin typeface="Trade Gothic LT Std"/>
                <a:cs typeface="Arial"/>
              </a:rPr>
              <a:t>You </a:t>
            </a:r>
            <a:r>
              <a:rPr dirty="0">
                <a:solidFill>
                  <a:schemeClr val="tx1">
                    <a:lumMod val="65000"/>
                    <a:lumOff val="35000"/>
                  </a:schemeClr>
                </a:solidFill>
                <a:latin typeface="Trade Gothic LT Std"/>
                <a:cs typeface="Arial"/>
              </a:rPr>
              <a:t>will also </a:t>
            </a:r>
            <a:r>
              <a:rPr spc="-30" dirty="0">
                <a:solidFill>
                  <a:schemeClr val="tx1">
                    <a:lumMod val="65000"/>
                    <a:lumOff val="35000"/>
                  </a:schemeClr>
                </a:solidFill>
                <a:latin typeface="Trade Gothic LT Std"/>
                <a:cs typeface="Arial"/>
              </a:rPr>
              <a:t>find </a:t>
            </a:r>
            <a:r>
              <a:rPr dirty="0">
                <a:solidFill>
                  <a:schemeClr val="tx1">
                    <a:lumMod val="65000"/>
                    <a:lumOff val="35000"/>
                  </a:schemeClr>
                </a:solidFill>
                <a:latin typeface="Trade Gothic LT Std"/>
                <a:cs typeface="Arial"/>
              </a:rPr>
              <a:t>out everything you need to know </a:t>
            </a:r>
            <a:r>
              <a:rPr dirty="0" smtClean="0">
                <a:solidFill>
                  <a:schemeClr val="tx1">
                    <a:lumMod val="65000"/>
                    <a:lumOff val="35000"/>
                  </a:schemeClr>
                </a:solidFill>
                <a:latin typeface="Trade Gothic LT Std"/>
                <a:cs typeface="Arial"/>
              </a:rPr>
              <a:t>about the</a:t>
            </a:r>
            <a:r>
              <a:rPr spc="-15" dirty="0" smtClean="0">
                <a:solidFill>
                  <a:schemeClr val="tx1">
                    <a:lumMod val="65000"/>
                    <a:lumOff val="35000"/>
                  </a:schemeClr>
                </a:solidFill>
                <a:latin typeface="Trade Gothic LT Std"/>
                <a:cs typeface="Arial"/>
              </a:rPr>
              <a:t> </a:t>
            </a:r>
            <a:r>
              <a:rPr dirty="0">
                <a:solidFill>
                  <a:schemeClr val="tx1">
                    <a:lumMod val="65000"/>
                    <a:lumOff val="35000"/>
                  </a:schemeClr>
                </a:solidFill>
                <a:latin typeface="Trade Gothic LT Std"/>
                <a:cs typeface="Arial"/>
              </a:rPr>
              <a:t>IET!</a:t>
            </a:r>
          </a:p>
          <a:p>
            <a:pPr>
              <a:lnSpc>
                <a:spcPct val="100000"/>
              </a:lnSpc>
              <a:spcBef>
                <a:spcPts val="35"/>
              </a:spcBef>
            </a:pPr>
            <a:r>
              <a:rPr lang="en-GB" dirty="0" smtClean="0">
                <a:latin typeface="Arial"/>
                <a:cs typeface="Arial"/>
              </a:rPr>
              <a:t>   </a:t>
            </a:r>
            <a:endParaRPr dirty="0">
              <a:latin typeface="Arial"/>
              <a:cs typeface="Arial"/>
            </a:endParaRPr>
          </a:p>
        </p:txBody>
      </p:sp>
    </p:spTree>
    <p:extLst>
      <p:ext uri="{BB962C8B-B14F-4D97-AF65-F5344CB8AC3E}">
        <p14:creationId xmlns:p14="http://schemas.microsoft.com/office/powerpoint/2010/main" val="3589123252"/>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5" name="Picture 14"/>
          <p:cNvPicPr>
            <a:picLocks noChangeAspect="1"/>
          </p:cNvPicPr>
          <p:nvPr/>
        </p:nvPicPr>
        <p:blipFill>
          <a:blip r:embed="rId2"/>
          <a:stretch>
            <a:fillRect/>
          </a:stretch>
        </p:blipFill>
        <p:spPr>
          <a:xfrm flipH="1">
            <a:off x="0" y="5130800"/>
            <a:ext cx="1989034" cy="1143000"/>
          </a:xfrm>
          <a:prstGeom prst="rect">
            <a:avLst/>
          </a:prstGeom>
        </p:spPr>
      </p:pic>
      <p:sp>
        <p:nvSpPr>
          <p:cNvPr id="18" name="object 6"/>
          <p:cNvSpPr txBox="1">
            <a:spLocks/>
          </p:cNvSpPr>
          <p:nvPr/>
        </p:nvSpPr>
        <p:spPr>
          <a:xfrm>
            <a:off x="457200" y="1524000"/>
            <a:ext cx="6858000" cy="628377"/>
          </a:xfrm>
          <a:prstGeom prst="rect">
            <a:avLst/>
          </a:prstGeom>
        </p:spPr>
        <p:txBody>
          <a:bodyPr vert="horz" wrap="square" lIns="0" tIns="12700" rIns="0" bIns="0" rtlCol="0">
            <a:spAutoFit/>
          </a:bodyPr>
          <a:lstStyle>
            <a:lvl1pPr>
              <a:defRPr sz="4000" b="1" i="0">
                <a:solidFill>
                  <a:schemeClr val="bg1"/>
                </a:solidFill>
                <a:latin typeface="Trade Gothic LT Std"/>
                <a:ea typeface="+mj-ea"/>
                <a:cs typeface="Trade Gothic LT Std"/>
              </a:defRPr>
            </a:lvl1pPr>
          </a:lstStyle>
          <a:p>
            <a:pPr marL="12700">
              <a:spcBef>
                <a:spcPts val="100"/>
              </a:spcBef>
              <a:tabLst>
                <a:tab pos="1734185" algn="l"/>
              </a:tabLst>
            </a:pPr>
            <a:r>
              <a:rPr lang="en-US" dirty="0" smtClean="0">
                <a:solidFill>
                  <a:srgbClr val="14251A"/>
                </a:solidFill>
                <a:cs typeface="Arial"/>
              </a:rPr>
              <a:t>Member Rewards</a:t>
            </a:r>
            <a:endParaRPr lang="en-US" spc="-15" dirty="0">
              <a:solidFill>
                <a:srgbClr val="14251A"/>
              </a:solidFill>
              <a:cs typeface="Arial"/>
            </a:endParaRPr>
          </a:p>
        </p:txBody>
      </p:sp>
      <p:sp>
        <p:nvSpPr>
          <p:cNvPr id="19" name="object 7"/>
          <p:cNvSpPr txBox="1"/>
          <p:nvPr/>
        </p:nvSpPr>
        <p:spPr>
          <a:xfrm>
            <a:off x="457200" y="2438401"/>
            <a:ext cx="5029200" cy="1807931"/>
          </a:xfrm>
          <a:prstGeom prst="rect">
            <a:avLst/>
          </a:prstGeom>
        </p:spPr>
        <p:txBody>
          <a:bodyPr vert="horz" wrap="square" lIns="0" tIns="12700" rIns="0" bIns="0" rtlCol="0">
            <a:spAutoFit/>
          </a:bodyPr>
          <a:lstStyle/>
          <a:p>
            <a:pPr marL="12700" marR="286385">
              <a:lnSpc>
                <a:spcPct val="108300"/>
              </a:lnSpc>
              <a:spcBef>
                <a:spcPts val="100"/>
              </a:spcBef>
              <a:spcAft>
                <a:spcPts val="600"/>
              </a:spcAft>
            </a:pPr>
            <a:r>
              <a:rPr lang="en-US" dirty="0">
                <a:solidFill>
                  <a:schemeClr val="tx1">
                    <a:lumMod val="65000"/>
                    <a:lumOff val="35000"/>
                  </a:schemeClr>
                </a:solidFill>
                <a:latin typeface="Trade Gothic LT Std"/>
                <a:cs typeface="Arial"/>
              </a:rPr>
              <a:t>As a member you have access to some preferential </a:t>
            </a:r>
            <a:r>
              <a:rPr lang="en-US" dirty="0" smtClean="0">
                <a:solidFill>
                  <a:schemeClr val="tx1">
                    <a:lumMod val="65000"/>
                    <a:lumOff val="35000"/>
                  </a:schemeClr>
                </a:solidFill>
                <a:latin typeface="Trade Gothic LT Std"/>
                <a:cs typeface="Arial"/>
              </a:rPr>
              <a:t>rates </a:t>
            </a:r>
            <a:r>
              <a:rPr lang="en-US" dirty="0">
                <a:solidFill>
                  <a:schemeClr val="tx1">
                    <a:lumMod val="65000"/>
                    <a:lumOff val="35000"/>
                  </a:schemeClr>
                </a:solidFill>
                <a:latin typeface="Trade Gothic LT Std"/>
                <a:cs typeface="Arial"/>
              </a:rPr>
              <a:t>and generous discounts that are available </a:t>
            </a:r>
            <a:r>
              <a:rPr lang="en-US" dirty="0" smtClean="0">
                <a:solidFill>
                  <a:schemeClr val="tx1">
                    <a:lumMod val="65000"/>
                    <a:lumOff val="35000"/>
                  </a:schemeClr>
                </a:solidFill>
                <a:latin typeface="Trade Gothic LT Std"/>
                <a:cs typeface="Arial"/>
              </a:rPr>
              <a:t>from </a:t>
            </a:r>
            <a:r>
              <a:rPr lang="en-US" dirty="0">
                <a:solidFill>
                  <a:schemeClr val="tx1">
                    <a:lumMod val="65000"/>
                    <a:lumOff val="35000"/>
                  </a:schemeClr>
                </a:solidFill>
                <a:latin typeface="Trade Gothic LT Std"/>
                <a:cs typeface="Arial"/>
              </a:rPr>
              <a:t>our partners including Bluefin, Hertz, </a:t>
            </a:r>
            <a:r>
              <a:rPr lang="en-US" dirty="0" err="1" smtClean="0">
                <a:solidFill>
                  <a:schemeClr val="tx1">
                    <a:lumMod val="65000"/>
                    <a:lumOff val="35000"/>
                  </a:schemeClr>
                </a:solidFill>
                <a:latin typeface="Trade Gothic LT Std"/>
                <a:cs typeface="Arial"/>
              </a:rPr>
              <a:t>Hiscox</a:t>
            </a:r>
            <a:r>
              <a:rPr lang="en-US" dirty="0" smtClean="0">
                <a:solidFill>
                  <a:schemeClr val="tx1">
                    <a:lumMod val="65000"/>
                    <a:lumOff val="35000"/>
                  </a:schemeClr>
                </a:solidFill>
                <a:latin typeface="Trade Gothic LT Std"/>
                <a:cs typeface="Arial"/>
              </a:rPr>
              <a:t>, InterContinental </a:t>
            </a:r>
            <a:r>
              <a:rPr lang="en-US" dirty="0">
                <a:solidFill>
                  <a:schemeClr val="tx1">
                    <a:lumMod val="65000"/>
                    <a:lumOff val="35000"/>
                  </a:schemeClr>
                </a:solidFill>
                <a:latin typeface="Trade Gothic LT Std"/>
                <a:cs typeface="Arial"/>
              </a:rPr>
              <a:t>Hotels Group, PG Mutual, </a:t>
            </a:r>
            <a:r>
              <a:rPr lang="en-US" dirty="0" err="1">
                <a:solidFill>
                  <a:schemeClr val="tx1">
                    <a:lumMod val="65000"/>
                    <a:lumOff val="35000"/>
                  </a:schemeClr>
                </a:solidFill>
                <a:latin typeface="Trade Gothic LT Std"/>
                <a:cs typeface="Arial"/>
              </a:rPr>
              <a:t>Sytner</a:t>
            </a:r>
            <a:r>
              <a:rPr lang="en-US" dirty="0">
                <a:solidFill>
                  <a:schemeClr val="tx1">
                    <a:lumMod val="65000"/>
                    <a:lumOff val="35000"/>
                  </a:schemeClr>
                </a:solidFill>
                <a:latin typeface="Trade Gothic LT Std"/>
                <a:cs typeface="Arial"/>
              </a:rPr>
              <a:t> Affinity </a:t>
            </a:r>
            <a:r>
              <a:rPr lang="en-US" dirty="0" smtClean="0">
                <a:solidFill>
                  <a:schemeClr val="tx1">
                    <a:lumMod val="65000"/>
                    <a:lumOff val="35000"/>
                  </a:schemeClr>
                </a:solidFill>
                <a:latin typeface="Trade Gothic LT Std"/>
                <a:cs typeface="Arial"/>
              </a:rPr>
              <a:t>and Volvo – with many </a:t>
            </a:r>
            <a:r>
              <a:rPr lang="en-US" dirty="0">
                <a:solidFill>
                  <a:schemeClr val="tx1">
                    <a:lumMod val="65000"/>
                    <a:lumOff val="35000"/>
                  </a:schemeClr>
                </a:solidFill>
                <a:latin typeface="Trade Gothic LT Std"/>
                <a:cs typeface="Arial"/>
              </a:rPr>
              <a:t>more coming on board.</a:t>
            </a:r>
          </a:p>
        </p:txBody>
      </p:sp>
      <p:pic>
        <p:nvPicPr>
          <p:cNvPr id="12" name="Picture 11"/>
          <p:cNvPicPr>
            <a:picLocks noChangeAspect="1"/>
          </p:cNvPicPr>
          <p:nvPr/>
        </p:nvPicPr>
        <p:blipFill>
          <a:blip r:embed="rId3"/>
          <a:stretch>
            <a:fillRect/>
          </a:stretch>
        </p:blipFill>
        <p:spPr>
          <a:xfrm>
            <a:off x="152400" y="76200"/>
            <a:ext cx="2421962" cy="1155710"/>
          </a:xfrm>
          <a:prstGeom prst="rect">
            <a:avLst/>
          </a:prstGeom>
        </p:spPr>
      </p:pic>
      <p:sp>
        <p:nvSpPr>
          <p:cNvPr id="10" name="object 6"/>
          <p:cNvSpPr/>
          <p:nvPr/>
        </p:nvSpPr>
        <p:spPr>
          <a:xfrm>
            <a:off x="-7520" y="6190142"/>
            <a:ext cx="8694320" cy="439258"/>
          </a:xfrm>
          <a:custGeom>
            <a:avLst/>
            <a:gdLst/>
            <a:ahLst/>
            <a:cxnLst/>
            <a:rect l="l" t="t" r="r" b="b"/>
            <a:pathLst>
              <a:path w="6275070" h="1071245">
                <a:moveTo>
                  <a:pt x="0" y="1071003"/>
                </a:moveTo>
                <a:lnTo>
                  <a:pt x="6274790" y="1071003"/>
                </a:lnTo>
                <a:lnTo>
                  <a:pt x="6274790" y="0"/>
                </a:lnTo>
                <a:lnTo>
                  <a:pt x="0" y="0"/>
                </a:lnTo>
                <a:lnTo>
                  <a:pt x="0" y="1071003"/>
                </a:lnTo>
                <a:close/>
              </a:path>
            </a:pathLst>
          </a:custGeom>
          <a:solidFill>
            <a:srgbClr val="213025"/>
          </a:solidFill>
        </p:spPr>
        <p:txBody>
          <a:bodyPr wrap="square" lIns="0" tIns="0" rIns="0" bIns="0" rtlCol="0"/>
          <a:lstStyle/>
          <a:p>
            <a:endParaRPr>
              <a:solidFill>
                <a:srgbClr val="14251A"/>
              </a:solidFill>
            </a:endParaRPr>
          </a:p>
        </p:txBody>
      </p:sp>
      <p:pic>
        <p:nvPicPr>
          <p:cNvPr id="20" name="Picture 19"/>
          <p:cNvPicPr>
            <a:picLocks noChangeAspect="1"/>
          </p:cNvPicPr>
          <p:nvPr/>
        </p:nvPicPr>
        <p:blipFill>
          <a:blip r:embed="rId4"/>
          <a:stretch>
            <a:fillRect/>
          </a:stretch>
        </p:blipFill>
        <p:spPr>
          <a:xfrm>
            <a:off x="8610600" y="6172200"/>
            <a:ext cx="3048000" cy="499672"/>
          </a:xfrm>
          <a:prstGeom prst="rect">
            <a:avLst/>
          </a:prstGeom>
        </p:spPr>
      </p:pic>
      <p:sp>
        <p:nvSpPr>
          <p:cNvPr id="11" name="object 7"/>
          <p:cNvSpPr/>
          <p:nvPr/>
        </p:nvSpPr>
        <p:spPr>
          <a:xfrm>
            <a:off x="6665614" y="1959291"/>
            <a:ext cx="2630779" cy="427018"/>
          </a:xfrm>
          <a:prstGeom prst="rect">
            <a:avLst/>
          </a:prstGeom>
          <a:blipFill>
            <a:blip r:embed="rId5" cstate="print"/>
            <a:stretch>
              <a:fillRect/>
            </a:stretch>
          </a:blipFill>
        </p:spPr>
        <p:txBody>
          <a:bodyPr wrap="square" lIns="0" tIns="0" rIns="0" bIns="0" rtlCol="0"/>
          <a:lstStyle/>
          <a:p>
            <a:endParaRPr/>
          </a:p>
        </p:txBody>
      </p:sp>
      <p:sp>
        <p:nvSpPr>
          <p:cNvPr id="14" name="object 8"/>
          <p:cNvSpPr/>
          <p:nvPr/>
        </p:nvSpPr>
        <p:spPr>
          <a:xfrm>
            <a:off x="6989605" y="4284847"/>
            <a:ext cx="1592756" cy="602493"/>
          </a:xfrm>
          <a:prstGeom prst="rect">
            <a:avLst/>
          </a:prstGeom>
          <a:blipFill>
            <a:blip r:embed="rId6" cstate="print"/>
            <a:stretch>
              <a:fillRect/>
            </a:stretch>
          </a:blipFill>
        </p:spPr>
        <p:txBody>
          <a:bodyPr wrap="square" lIns="0" tIns="0" rIns="0" bIns="0" rtlCol="0"/>
          <a:lstStyle/>
          <a:p>
            <a:endParaRPr/>
          </a:p>
        </p:txBody>
      </p:sp>
      <p:sp>
        <p:nvSpPr>
          <p:cNvPr id="21" name="object 9"/>
          <p:cNvSpPr/>
          <p:nvPr/>
        </p:nvSpPr>
        <p:spPr>
          <a:xfrm>
            <a:off x="9296400" y="4038600"/>
            <a:ext cx="1262495" cy="848741"/>
          </a:xfrm>
          <a:prstGeom prst="rect">
            <a:avLst/>
          </a:prstGeom>
          <a:blipFill>
            <a:blip r:embed="rId7" cstate="print"/>
            <a:stretch>
              <a:fillRect/>
            </a:stretch>
          </a:blipFill>
        </p:spPr>
        <p:txBody>
          <a:bodyPr wrap="square" lIns="0" tIns="0" rIns="0" bIns="0" rtlCol="0"/>
          <a:lstStyle/>
          <a:p>
            <a:endParaRPr/>
          </a:p>
        </p:txBody>
      </p:sp>
      <p:sp>
        <p:nvSpPr>
          <p:cNvPr id="22" name="object 10"/>
          <p:cNvSpPr/>
          <p:nvPr/>
        </p:nvSpPr>
        <p:spPr>
          <a:xfrm>
            <a:off x="9914401" y="2840423"/>
            <a:ext cx="1629409" cy="930815"/>
          </a:xfrm>
          <a:prstGeom prst="rect">
            <a:avLst/>
          </a:prstGeom>
          <a:blipFill>
            <a:blip r:embed="rId8" cstate="print"/>
            <a:stretch>
              <a:fillRect/>
            </a:stretch>
          </a:blipFill>
        </p:spPr>
        <p:txBody>
          <a:bodyPr wrap="square" lIns="0" tIns="0" rIns="0" bIns="0" rtlCol="0"/>
          <a:lstStyle/>
          <a:p>
            <a:endParaRPr/>
          </a:p>
        </p:txBody>
      </p:sp>
      <p:sp>
        <p:nvSpPr>
          <p:cNvPr id="23" name="object 11"/>
          <p:cNvSpPr/>
          <p:nvPr/>
        </p:nvSpPr>
        <p:spPr>
          <a:xfrm>
            <a:off x="9851604" y="1702383"/>
            <a:ext cx="801815" cy="801815"/>
          </a:xfrm>
          <a:prstGeom prst="rect">
            <a:avLst/>
          </a:prstGeom>
          <a:blipFill>
            <a:blip r:embed="rId9" cstate="print"/>
            <a:stretch>
              <a:fillRect/>
            </a:stretch>
          </a:blipFill>
        </p:spPr>
        <p:txBody>
          <a:bodyPr wrap="square" lIns="0" tIns="0" rIns="0" bIns="0" rtlCol="0"/>
          <a:lstStyle/>
          <a:p>
            <a:endParaRPr/>
          </a:p>
        </p:txBody>
      </p:sp>
      <p:sp>
        <p:nvSpPr>
          <p:cNvPr id="24" name="object 12"/>
          <p:cNvSpPr/>
          <p:nvPr/>
        </p:nvSpPr>
        <p:spPr>
          <a:xfrm>
            <a:off x="6556404" y="2840417"/>
            <a:ext cx="1065506" cy="1065506"/>
          </a:xfrm>
          <a:prstGeom prst="rect">
            <a:avLst/>
          </a:prstGeom>
          <a:blipFill>
            <a:blip r:embed="rId10" cstate="print"/>
            <a:stretch>
              <a:fillRect/>
            </a:stretch>
          </a:blipFill>
        </p:spPr>
        <p:txBody>
          <a:bodyPr wrap="square" lIns="0" tIns="0" rIns="0" bIns="0" rtlCol="0"/>
          <a:lstStyle/>
          <a:p>
            <a:endParaRPr/>
          </a:p>
        </p:txBody>
      </p:sp>
      <p:sp>
        <p:nvSpPr>
          <p:cNvPr id="25" name="object 13"/>
          <p:cNvSpPr/>
          <p:nvPr/>
        </p:nvSpPr>
        <p:spPr>
          <a:xfrm>
            <a:off x="8105604" y="3021832"/>
            <a:ext cx="1439633" cy="490229"/>
          </a:xfrm>
          <a:prstGeom prst="rect">
            <a:avLst/>
          </a:prstGeom>
          <a:blipFill>
            <a:blip r:embed="rId11" cstate="print"/>
            <a:stretch>
              <a:fillRect/>
            </a:stretch>
          </a:blipFill>
        </p:spPr>
        <p:txBody>
          <a:bodyPr wrap="square" lIns="0" tIns="0" rIns="0" bIns="0" rtlCol="0"/>
          <a:lstStyle/>
          <a:p>
            <a:endParaRPr/>
          </a:p>
        </p:txBody>
      </p:sp>
    </p:spTree>
    <p:extLst>
      <p:ext uri="{BB962C8B-B14F-4D97-AF65-F5344CB8AC3E}">
        <p14:creationId xmlns:p14="http://schemas.microsoft.com/office/powerpoint/2010/main" val="2590949322"/>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5" name="Picture 14"/>
          <p:cNvPicPr>
            <a:picLocks noChangeAspect="1"/>
          </p:cNvPicPr>
          <p:nvPr/>
        </p:nvPicPr>
        <p:blipFill>
          <a:blip r:embed="rId2"/>
          <a:stretch>
            <a:fillRect/>
          </a:stretch>
        </p:blipFill>
        <p:spPr>
          <a:xfrm flipH="1">
            <a:off x="0" y="5130800"/>
            <a:ext cx="1989034" cy="1143000"/>
          </a:xfrm>
          <a:prstGeom prst="rect">
            <a:avLst/>
          </a:prstGeom>
        </p:spPr>
      </p:pic>
      <p:grpSp>
        <p:nvGrpSpPr>
          <p:cNvPr id="2" name="Group 1"/>
          <p:cNvGrpSpPr/>
          <p:nvPr/>
        </p:nvGrpSpPr>
        <p:grpSpPr>
          <a:xfrm>
            <a:off x="5536953" y="876300"/>
            <a:ext cx="2602358" cy="1961298"/>
            <a:chOff x="9448800" y="838200"/>
            <a:chExt cx="2337001" cy="1761309"/>
          </a:xfrm>
        </p:grpSpPr>
        <p:sp>
          <p:nvSpPr>
            <p:cNvPr id="88" name="object 64"/>
            <p:cNvSpPr/>
            <p:nvPr/>
          </p:nvSpPr>
          <p:spPr>
            <a:xfrm>
              <a:off x="9448800" y="838200"/>
              <a:ext cx="2337001" cy="952794"/>
            </a:xfrm>
            <a:prstGeom prst="rect">
              <a:avLst/>
            </a:prstGeom>
            <a:blipFill>
              <a:blip r:embed="rId3" cstate="print"/>
              <a:stretch>
                <a:fillRect/>
              </a:stretch>
            </a:blipFill>
          </p:spPr>
          <p:txBody>
            <a:bodyPr wrap="square" lIns="0" tIns="0" rIns="0" bIns="0" rtlCol="0"/>
            <a:lstStyle/>
            <a:p>
              <a:endParaRPr/>
            </a:p>
          </p:txBody>
        </p:sp>
        <p:sp>
          <p:nvSpPr>
            <p:cNvPr id="89" name="object 65"/>
            <p:cNvSpPr/>
            <p:nvPr/>
          </p:nvSpPr>
          <p:spPr>
            <a:xfrm>
              <a:off x="9601200" y="1828800"/>
              <a:ext cx="1973080" cy="770709"/>
            </a:xfrm>
            <a:prstGeom prst="rect">
              <a:avLst/>
            </a:prstGeom>
            <a:blipFill>
              <a:blip r:embed="rId4" cstate="print"/>
              <a:stretch>
                <a:fillRect/>
              </a:stretch>
            </a:blipFill>
          </p:spPr>
          <p:txBody>
            <a:bodyPr wrap="square" lIns="0" tIns="0" rIns="0" bIns="0" rtlCol="0"/>
            <a:lstStyle/>
            <a:p>
              <a:endParaRPr/>
            </a:p>
          </p:txBody>
        </p:sp>
      </p:grpSp>
      <p:sp>
        <p:nvSpPr>
          <p:cNvPr id="18" name="object 6"/>
          <p:cNvSpPr txBox="1">
            <a:spLocks/>
          </p:cNvSpPr>
          <p:nvPr/>
        </p:nvSpPr>
        <p:spPr>
          <a:xfrm>
            <a:off x="457200" y="1524000"/>
            <a:ext cx="6858000" cy="628377"/>
          </a:xfrm>
          <a:prstGeom prst="rect">
            <a:avLst/>
          </a:prstGeom>
        </p:spPr>
        <p:txBody>
          <a:bodyPr vert="horz" wrap="square" lIns="0" tIns="12700" rIns="0" bIns="0" rtlCol="0">
            <a:spAutoFit/>
          </a:bodyPr>
          <a:lstStyle>
            <a:lvl1pPr>
              <a:defRPr sz="4000" b="1" i="0">
                <a:solidFill>
                  <a:schemeClr val="bg1"/>
                </a:solidFill>
                <a:latin typeface="Trade Gothic LT Std"/>
                <a:ea typeface="+mj-ea"/>
                <a:cs typeface="Trade Gothic LT Std"/>
              </a:defRPr>
            </a:lvl1pPr>
          </a:lstStyle>
          <a:p>
            <a:pPr marL="12700">
              <a:spcBef>
                <a:spcPts val="100"/>
              </a:spcBef>
              <a:tabLst>
                <a:tab pos="1734185" algn="l"/>
              </a:tabLst>
            </a:pPr>
            <a:r>
              <a:rPr lang="en-US" dirty="0">
                <a:solidFill>
                  <a:srgbClr val="14251A"/>
                </a:solidFill>
                <a:cs typeface="Arial"/>
              </a:rPr>
              <a:t>E&amp;</a:t>
            </a:r>
            <a:r>
              <a:rPr lang="en-US" dirty="0" smtClean="0">
                <a:solidFill>
                  <a:srgbClr val="14251A"/>
                </a:solidFill>
                <a:cs typeface="Arial"/>
              </a:rPr>
              <a:t>T Jobs</a:t>
            </a:r>
            <a:endParaRPr lang="en-US" spc="-15" dirty="0">
              <a:solidFill>
                <a:srgbClr val="14251A"/>
              </a:solidFill>
              <a:cs typeface="Arial"/>
            </a:endParaRPr>
          </a:p>
        </p:txBody>
      </p:sp>
      <p:sp>
        <p:nvSpPr>
          <p:cNvPr id="19" name="object 7"/>
          <p:cNvSpPr txBox="1"/>
          <p:nvPr/>
        </p:nvSpPr>
        <p:spPr>
          <a:xfrm>
            <a:off x="457200" y="2438401"/>
            <a:ext cx="3962400" cy="2107115"/>
          </a:xfrm>
          <a:prstGeom prst="rect">
            <a:avLst/>
          </a:prstGeom>
        </p:spPr>
        <p:txBody>
          <a:bodyPr vert="horz" wrap="square" lIns="0" tIns="12700" rIns="0" bIns="0" rtlCol="0">
            <a:spAutoFit/>
          </a:bodyPr>
          <a:lstStyle/>
          <a:p>
            <a:pPr marL="12700" marR="286385">
              <a:lnSpc>
                <a:spcPct val="108300"/>
              </a:lnSpc>
              <a:spcBef>
                <a:spcPts val="100"/>
              </a:spcBef>
              <a:spcAft>
                <a:spcPts val="600"/>
              </a:spcAft>
            </a:pPr>
            <a:r>
              <a:rPr lang="en-US" dirty="0">
                <a:solidFill>
                  <a:schemeClr val="tx1">
                    <a:lumMod val="65000"/>
                    <a:lumOff val="35000"/>
                  </a:schemeClr>
                </a:solidFill>
                <a:latin typeface="Trade Gothic LT Std"/>
                <a:cs typeface="Arial"/>
              </a:rPr>
              <a:t>E&amp;T </a:t>
            </a:r>
            <a:r>
              <a:rPr lang="en-US" dirty="0" smtClean="0">
                <a:solidFill>
                  <a:schemeClr val="tx1">
                    <a:lumMod val="65000"/>
                    <a:lumOff val="35000"/>
                  </a:schemeClr>
                </a:solidFill>
                <a:latin typeface="Trade Gothic LT Std"/>
                <a:cs typeface="Arial"/>
              </a:rPr>
              <a:t>Jobs is a dedicated website </a:t>
            </a:r>
            <a:r>
              <a:rPr lang="en-US" dirty="0">
                <a:solidFill>
                  <a:schemeClr val="tx1">
                    <a:lumMod val="65000"/>
                    <a:lumOff val="35000"/>
                  </a:schemeClr>
                </a:solidFill>
                <a:latin typeface="Trade Gothic LT Std"/>
                <a:cs typeface="Arial"/>
              </a:rPr>
              <a:t>available to let you know what </a:t>
            </a:r>
            <a:r>
              <a:rPr lang="en-US" dirty="0" smtClean="0">
                <a:solidFill>
                  <a:schemeClr val="tx1">
                    <a:lumMod val="65000"/>
                    <a:lumOff val="35000"/>
                  </a:schemeClr>
                </a:solidFill>
                <a:latin typeface="Trade Gothic LT Std"/>
                <a:cs typeface="Arial"/>
              </a:rPr>
              <a:t>engineering </a:t>
            </a:r>
            <a:r>
              <a:rPr lang="en-US" dirty="0">
                <a:solidFill>
                  <a:schemeClr val="tx1">
                    <a:lumMod val="65000"/>
                    <a:lumOff val="35000"/>
                  </a:schemeClr>
                </a:solidFill>
                <a:latin typeface="Trade Gothic LT Std"/>
                <a:cs typeface="Arial"/>
              </a:rPr>
              <a:t>placements and jobs are currently out there, along with lots </a:t>
            </a:r>
            <a:r>
              <a:rPr lang="en-US" dirty="0" smtClean="0">
                <a:solidFill>
                  <a:schemeClr val="tx1">
                    <a:lumMod val="65000"/>
                    <a:lumOff val="35000"/>
                  </a:schemeClr>
                </a:solidFill>
                <a:latin typeface="Trade Gothic LT Std"/>
                <a:cs typeface="Arial"/>
              </a:rPr>
              <a:t>of </a:t>
            </a:r>
            <a:r>
              <a:rPr lang="en-US" dirty="0">
                <a:solidFill>
                  <a:schemeClr val="tx1">
                    <a:lumMod val="65000"/>
                    <a:lumOff val="35000"/>
                  </a:schemeClr>
                </a:solidFill>
                <a:latin typeface="Trade Gothic LT Std"/>
                <a:cs typeface="Arial"/>
              </a:rPr>
              <a:t>advice on how to stand out from other candidates </a:t>
            </a:r>
            <a:r>
              <a:rPr lang="en-US" dirty="0" smtClean="0">
                <a:solidFill>
                  <a:schemeClr val="tx1">
                    <a:lumMod val="65000"/>
                    <a:lumOff val="35000"/>
                  </a:schemeClr>
                </a:solidFill>
                <a:latin typeface="Trade Gothic LT Std"/>
                <a:cs typeface="Arial"/>
              </a:rPr>
              <a:t>and the latest </a:t>
            </a:r>
            <a:r>
              <a:rPr lang="en-US" dirty="0">
                <a:solidFill>
                  <a:schemeClr val="tx1">
                    <a:lumMod val="65000"/>
                    <a:lumOff val="35000"/>
                  </a:schemeClr>
                </a:solidFill>
                <a:latin typeface="Trade Gothic LT Std"/>
                <a:cs typeface="Arial"/>
              </a:rPr>
              <a:t>industry news.</a:t>
            </a:r>
          </a:p>
        </p:txBody>
      </p:sp>
      <p:pic>
        <p:nvPicPr>
          <p:cNvPr id="12" name="Picture 11"/>
          <p:cNvPicPr>
            <a:picLocks noChangeAspect="1"/>
          </p:cNvPicPr>
          <p:nvPr/>
        </p:nvPicPr>
        <p:blipFill>
          <a:blip r:embed="rId5"/>
          <a:stretch>
            <a:fillRect/>
          </a:stretch>
        </p:blipFill>
        <p:spPr>
          <a:xfrm>
            <a:off x="152400" y="76200"/>
            <a:ext cx="2421962" cy="1155710"/>
          </a:xfrm>
          <a:prstGeom prst="rect">
            <a:avLst/>
          </a:prstGeom>
        </p:spPr>
      </p:pic>
      <p:sp>
        <p:nvSpPr>
          <p:cNvPr id="10" name="object 6"/>
          <p:cNvSpPr/>
          <p:nvPr/>
        </p:nvSpPr>
        <p:spPr>
          <a:xfrm>
            <a:off x="-7520" y="6190142"/>
            <a:ext cx="8694320" cy="439258"/>
          </a:xfrm>
          <a:custGeom>
            <a:avLst/>
            <a:gdLst/>
            <a:ahLst/>
            <a:cxnLst/>
            <a:rect l="l" t="t" r="r" b="b"/>
            <a:pathLst>
              <a:path w="6275070" h="1071245">
                <a:moveTo>
                  <a:pt x="0" y="1071003"/>
                </a:moveTo>
                <a:lnTo>
                  <a:pt x="6274790" y="1071003"/>
                </a:lnTo>
                <a:lnTo>
                  <a:pt x="6274790" y="0"/>
                </a:lnTo>
                <a:lnTo>
                  <a:pt x="0" y="0"/>
                </a:lnTo>
                <a:lnTo>
                  <a:pt x="0" y="1071003"/>
                </a:lnTo>
                <a:close/>
              </a:path>
            </a:pathLst>
          </a:custGeom>
          <a:solidFill>
            <a:srgbClr val="213025"/>
          </a:solidFill>
        </p:spPr>
        <p:txBody>
          <a:bodyPr wrap="square" lIns="0" tIns="0" rIns="0" bIns="0" rtlCol="0"/>
          <a:lstStyle/>
          <a:p>
            <a:endParaRPr>
              <a:solidFill>
                <a:srgbClr val="14251A"/>
              </a:solidFill>
            </a:endParaRPr>
          </a:p>
        </p:txBody>
      </p:sp>
      <p:pic>
        <p:nvPicPr>
          <p:cNvPr id="20" name="Picture 19"/>
          <p:cNvPicPr>
            <a:picLocks noChangeAspect="1"/>
          </p:cNvPicPr>
          <p:nvPr/>
        </p:nvPicPr>
        <p:blipFill>
          <a:blip r:embed="rId6"/>
          <a:stretch>
            <a:fillRect/>
          </a:stretch>
        </p:blipFill>
        <p:spPr>
          <a:xfrm>
            <a:off x="8610600" y="6172200"/>
            <a:ext cx="3048000" cy="499672"/>
          </a:xfrm>
          <a:prstGeom prst="rect">
            <a:avLst/>
          </a:prstGeom>
        </p:spPr>
      </p:pic>
      <p:grpSp>
        <p:nvGrpSpPr>
          <p:cNvPr id="17" name="Group 16"/>
          <p:cNvGrpSpPr/>
          <p:nvPr/>
        </p:nvGrpSpPr>
        <p:grpSpPr>
          <a:xfrm>
            <a:off x="7620000" y="1524000"/>
            <a:ext cx="3907815" cy="3898900"/>
            <a:chOff x="7161479" y="1188808"/>
            <a:chExt cx="3907815" cy="3898900"/>
          </a:xfrm>
        </p:grpSpPr>
        <p:sp>
          <p:nvSpPr>
            <p:cNvPr id="26" name="object 4"/>
            <p:cNvSpPr/>
            <p:nvPr/>
          </p:nvSpPr>
          <p:spPr>
            <a:xfrm>
              <a:off x="7161479" y="1188808"/>
              <a:ext cx="3907815" cy="3898900"/>
            </a:xfrm>
            <a:prstGeom prst="rect">
              <a:avLst/>
            </a:prstGeom>
            <a:blipFill>
              <a:blip r:embed="rId7" cstate="print"/>
              <a:stretch>
                <a:fillRect/>
              </a:stretch>
            </a:blipFill>
            <a:effectLst>
              <a:outerShdw blurRad="206375" dist="38100" dir="2700000" sx="102000" sy="102000" algn="tl" rotWithShape="0">
                <a:prstClr val="black">
                  <a:alpha val="40000"/>
                </a:prstClr>
              </a:outerShdw>
            </a:effectLst>
          </p:spPr>
          <p:txBody>
            <a:bodyPr wrap="square" lIns="0" tIns="0" rIns="0" bIns="0" rtlCol="0"/>
            <a:lstStyle/>
            <a:p>
              <a:endParaRPr/>
            </a:p>
          </p:txBody>
        </p:sp>
        <p:grpSp>
          <p:nvGrpSpPr>
            <p:cNvPr id="27" name="Group 26"/>
            <p:cNvGrpSpPr/>
            <p:nvPr/>
          </p:nvGrpSpPr>
          <p:grpSpPr>
            <a:xfrm>
              <a:off x="7246170" y="1798766"/>
              <a:ext cx="3822881" cy="2609030"/>
              <a:chOff x="7246170" y="1798766"/>
              <a:chExt cx="3822881" cy="2609030"/>
            </a:xfrm>
          </p:grpSpPr>
          <p:sp>
            <p:nvSpPr>
              <p:cNvPr id="28" name="object 5"/>
              <p:cNvSpPr/>
              <p:nvPr/>
            </p:nvSpPr>
            <p:spPr>
              <a:xfrm>
                <a:off x="7246170" y="1798766"/>
                <a:ext cx="3822881" cy="2609030"/>
              </a:xfrm>
              <a:prstGeom prst="rect">
                <a:avLst/>
              </a:prstGeom>
              <a:blipFill>
                <a:blip r:embed="rId8" cstate="print"/>
                <a:stretch>
                  <a:fillRect/>
                </a:stretch>
              </a:blipFill>
            </p:spPr>
            <p:txBody>
              <a:bodyPr wrap="square" lIns="0" tIns="0" rIns="0" bIns="0" rtlCol="0"/>
              <a:lstStyle/>
              <a:p>
                <a:endParaRPr/>
              </a:p>
            </p:txBody>
          </p:sp>
          <p:sp>
            <p:nvSpPr>
              <p:cNvPr id="29" name="object 6"/>
              <p:cNvSpPr/>
              <p:nvPr/>
            </p:nvSpPr>
            <p:spPr>
              <a:xfrm>
                <a:off x="8061807" y="2447912"/>
                <a:ext cx="2016125" cy="1274445"/>
              </a:xfrm>
              <a:custGeom>
                <a:avLst/>
                <a:gdLst/>
                <a:ahLst/>
                <a:cxnLst/>
                <a:rect l="l" t="t" r="r" b="b"/>
                <a:pathLst>
                  <a:path w="2016125" h="1274445">
                    <a:moveTo>
                      <a:pt x="0" y="1273949"/>
                    </a:moveTo>
                    <a:lnTo>
                      <a:pt x="2016086" y="1273949"/>
                    </a:lnTo>
                    <a:lnTo>
                      <a:pt x="2016086" y="0"/>
                    </a:lnTo>
                    <a:lnTo>
                      <a:pt x="0" y="0"/>
                    </a:lnTo>
                    <a:lnTo>
                      <a:pt x="0" y="1273949"/>
                    </a:lnTo>
                    <a:close/>
                  </a:path>
                </a:pathLst>
              </a:custGeom>
              <a:solidFill>
                <a:srgbClr val="3F3A37"/>
              </a:solidFill>
            </p:spPr>
            <p:txBody>
              <a:bodyPr wrap="square" lIns="0" tIns="0" rIns="0" bIns="0" rtlCol="0"/>
              <a:lstStyle/>
              <a:p>
                <a:endParaRPr/>
              </a:p>
            </p:txBody>
          </p:sp>
          <p:sp>
            <p:nvSpPr>
              <p:cNvPr id="30" name="object 7"/>
              <p:cNvSpPr/>
              <p:nvPr/>
            </p:nvSpPr>
            <p:spPr>
              <a:xfrm>
                <a:off x="8100352" y="2494330"/>
                <a:ext cx="1938655" cy="1150620"/>
              </a:xfrm>
              <a:custGeom>
                <a:avLst/>
                <a:gdLst/>
                <a:ahLst/>
                <a:cxnLst/>
                <a:rect l="l" t="t" r="r" b="b"/>
                <a:pathLst>
                  <a:path w="1938654" h="1150620">
                    <a:moveTo>
                      <a:pt x="0" y="1150010"/>
                    </a:moveTo>
                    <a:lnTo>
                      <a:pt x="1938286" y="1150010"/>
                    </a:lnTo>
                    <a:lnTo>
                      <a:pt x="1938286" y="0"/>
                    </a:lnTo>
                    <a:lnTo>
                      <a:pt x="0" y="0"/>
                    </a:lnTo>
                    <a:lnTo>
                      <a:pt x="0" y="1150010"/>
                    </a:lnTo>
                    <a:close/>
                  </a:path>
                </a:pathLst>
              </a:custGeom>
              <a:solidFill>
                <a:srgbClr val="E0D2C7"/>
              </a:solidFill>
            </p:spPr>
            <p:txBody>
              <a:bodyPr wrap="square" lIns="0" tIns="0" rIns="0" bIns="0" rtlCol="0"/>
              <a:lstStyle/>
              <a:p>
                <a:endParaRPr/>
              </a:p>
            </p:txBody>
          </p:sp>
          <p:sp>
            <p:nvSpPr>
              <p:cNvPr id="31" name="object 8"/>
              <p:cNvSpPr/>
              <p:nvPr/>
            </p:nvSpPr>
            <p:spPr>
              <a:xfrm>
                <a:off x="8041620" y="3807610"/>
                <a:ext cx="2042632" cy="524894"/>
              </a:xfrm>
              <a:prstGeom prst="rect">
                <a:avLst/>
              </a:prstGeom>
              <a:blipFill>
                <a:blip r:embed="rId9" cstate="print"/>
                <a:stretch>
                  <a:fillRect/>
                </a:stretch>
              </a:blipFill>
            </p:spPr>
            <p:txBody>
              <a:bodyPr wrap="square" lIns="0" tIns="0" rIns="0" bIns="0" rtlCol="0"/>
              <a:lstStyle/>
              <a:p>
                <a:endParaRPr/>
              </a:p>
            </p:txBody>
          </p:sp>
          <p:sp>
            <p:nvSpPr>
              <p:cNvPr id="32" name="object 9"/>
              <p:cNvSpPr/>
              <p:nvPr/>
            </p:nvSpPr>
            <p:spPr>
              <a:xfrm>
                <a:off x="8200376" y="2728366"/>
                <a:ext cx="867410" cy="0"/>
              </a:xfrm>
              <a:custGeom>
                <a:avLst/>
                <a:gdLst/>
                <a:ahLst/>
                <a:cxnLst/>
                <a:rect l="l" t="t" r="r" b="b"/>
                <a:pathLst>
                  <a:path w="867409">
                    <a:moveTo>
                      <a:pt x="0" y="0"/>
                    </a:moveTo>
                    <a:lnTo>
                      <a:pt x="867397" y="0"/>
                    </a:lnTo>
                  </a:path>
                </a:pathLst>
              </a:custGeom>
              <a:ln w="24028">
                <a:solidFill>
                  <a:srgbClr val="DDB2A7"/>
                </a:solidFill>
              </a:ln>
            </p:spPr>
            <p:txBody>
              <a:bodyPr wrap="square" lIns="0" tIns="0" rIns="0" bIns="0" rtlCol="0"/>
              <a:lstStyle/>
              <a:p>
                <a:endParaRPr/>
              </a:p>
            </p:txBody>
          </p:sp>
          <p:sp>
            <p:nvSpPr>
              <p:cNvPr id="33" name="object 10"/>
              <p:cNvSpPr/>
              <p:nvPr/>
            </p:nvSpPr>
            <p:spPr>
              <a:xfrm>
                <a:off x="9087522" y="2728366"/>
                <a:ext cx="564515" cy="0"/>
              </a:xfrm>
              <a:custGeom>
                <a:avLst/>
                <a:gdLst/>
                <a:ahLst/>
                <a:cxnLst/>
                <a:rect l="l" t="t" r="r" b="b"/>
                <a:pathLst>
                  <a:path w="564515">
                    <a:moveTo>
                      <a:pt x="0" y="0"/>
                    </a:moveTo>
                    <a:lnTo>
                      <a:pt x="564260" y="0"/>
                    </a:lnTo>
                  </a:path>
                </a:pathLst>
              </a:custGeom>
              <a:ln w="24028">
                <a:solidFill>
                  <a:srgbClr val="DDB2A7"/>
                </a:solidFill>
              </a:ln>
            </p:spPr>
            <p:txBody>
              <a:bodyPr wrap="square" lIns="0" tIns="0" rIns="0" bIns="0" rtlCol="0"/>
              <a:lstStyle/>
              <a:p>
                <a:endParaRPr/>
              </a:p>
            </p:txBody>
          </p:sp>
          <p:sp>
            <p:nvSpPr>
              <p:cNvPr id="34" name="object 11"/>
              <p:cNvSpPr/>
              <p:nvPr/>
            </p:nvSpPr>
            <p:spPr>
              <a:xfrm>
                <a:off x="8196871" y="2767533"/>
                <a:ext cx="266065" cy="162560"/>
              </a:xfrm>
              <a:custGeom>
                <a:avLst/>
                <a:gdLst/>
                <a:ahLst/>
                <a:cxnLst/>
                <a:rect l="l" t="t" r="r" b="b"/>
                <a:pathLst>
                  <a:path w="266065" h="162560">
                    <a:moveTo>
                      <a:pt x="0" y="162496"/>
                    </a:moveTo>
                    <a:lnTo>
                      <a:pt x="265480" y="162496"/>
                    </a:lnTo>
                    <a:lnTo>
                      <a:pt x="265480" y="0"/>
                    </a:lnTo>
                    <a:lnTo>
                      <a:pt x="0" y="0"/>
                    </a:lnTo>
                    <a:lnTo>
                      <a:pt x="0" y="162496"/>
                    </a:lnTo>
                    <a:close/>
                  </a:path>
                </a:pathLst>
              </a:custGeom>
              <a:solidFill>
                <a:srgbClr val="C7CEC5"/>
              </a:solidFill>
            </p:spPr>
            <p:txBody>
              <a:bodyPr wrap="square" lIns="0" tIns="0" rIns="0" bIns="0" rtlCol="0"/>
              <a:lstStyle/>
              <a:p>
                <a:endParaRPr/>
              </a:p>
            </p:txBody>
          </p:sp>
          <p:sp>
            <p:nvSpPr>
              <p:cNvPr id="35" name="object 12"/>
              <p:cNvSpPr/>
              <p:nvPr/>
            </p:nvSpPr>
            <p:spPr>
              <a:xfrm>
                <a:off x="8491715" y="2767533"/>
                <a:ext cx="266065" cy="162560"/>
              </a:xfrm>
              <a:custGeom>
                <a:avLst/>
                <a:gdLst/>
                <a:ahLst/>
                <a:cxnLst/>
                <a:rect l="l" t="t" r="r" b="b"/>
                <a:pathLst>
                  <a:path w="266065" h="162560">
                    <a:moveTo>
                      <a:pt x="0" y="162496"/>
                    </a:moveTo>
                    <a:lnTo>
                      <a:pt x="265480" y="162496"/>
                    </a:lnTo>
                    <a:lnTo>
                      <a:pt x="265480" y="0"/>
                    </a:lnTo>
                    <a:lnTo>
                      <a:pt x="0" y="0"/>
                    </a:lnTo>
                    <a:lnTo>
                      <a:pt x="0" y="162496"/>
                    </a:lnTo>
                    <a:close/>
                  </a:path>
                </a:pathLst>
              </a:custGeom>
              <a:solidFill>
                <a:srgbClr val="DDB2A7"/>
              </a:solidFill>
            </p:spPr>
            <p:txBody>
              <a:bodyPr wrap="square" lIns="0" tIns="0" rIns="0" bIns="0" rtlCol="0"/>
              <a:lstStyle/>
              <a:p>
                <a:endParaRPr/>
              </a:p>
            </p:txBody>
          </p:sp>
          <p:sp>
            <p:nvSpPr>
              <p:cNvPr id="36" name="object 13"/>
              <p:cNvSpPr/>
              <p:nvPr/>
            </p:nvSpPr>
            <p:spPr>
              <a:xfrm>
                <a:off x="8786571" y="2767533"/>
                <a:ext cx="266065" cy="162560"/>
              </a:xfrm>
              <a:custGeom>
                <a:avLst/>
                <a:gdLst/>
                <a:ahLst/>
                <a:cxnLst/>
                <a:rect l="l" t="t" r="r" b="b"/>
                <a:pathLst>
                  <a:path w="266065" h="162560">
                    <a:moveTo>
                      <a:pt x="0" y="162496"/>
                    </a:moveTo>
                    <a:lnTo>
                      <a:pt x="265480" y="162496"/>
                    </a:lnTo>
                    <a:lnTo>
                      <a:pt x="265480" y="0"/>
                    </a:lnTo>
                    <a:lnTo>
                      <a:pt x="0" y="0"/>
                    </a:lnTo>
                    <a:lnTo>
                      <a:pt x="0" y="162496"/>
                    </a:lnTo>
                    <a:close/>
                  </a:path>
                </a:pathLst>
              </a:custGeom>
              <a:solidFill>
                <a:srgbClr val="CABEB5"/>
              </a:solidFill>
            </p:spPr>
            <p:txBody>
              <a:bodyPr wrap="square" lIns="0" tIns="0" rIns="0" bIns="0" rtlCol="0"/>
              <a:lstStyle/>
              <a:p>
                <a:endParaRPr/>
              </a:p>
            </p:txBody>
          </p:sp>
          <p:sp>
            <p:nvSpPr>
              <p:cNvPr id="37" name="object 14"/>
              <p:cNvSpPr/>
              <p:nvPr/>
            </p:nvSpPr>
            <p:spPr>
              <a:xfrm>
                <a:off x="9075991" y="2767533"/>
                <a:ext cx="266065" cy="162560"/>
              </a:xfrm>
              <a:custGeom>
                <a:avLst/>
                <a:gdLst/>
                <a:ahLst/>
                <a:cxnLst/>
                <a:rect l="l" t="t" r="r" b="b"/>
                <a:pathLst>
                  <a:path w="266065" h="162560">
                    <a:moveTo>
                      <a:pt x="0" y="162496"/>
                    </a:moveTo>
                    <a:lnTo>
                      <a:pt x="265480" y="162496"/>
                    </a:lnTo>
                    <a:lnTo>
                      <a:pt x="265480" y="0"/>
                    </a:lnTo>
                    <a:lnTo>
                      <a:pt x="0" y="0"/>
                    </a:lnTo>
                    <a:lnTo>
                      <a:pt x="0" y="162496"/>
                    </a:lnTo>
                    <a:close/>
                  </a:path>
                </a:pathLst>
              </a:custGeom>
              <a:solidFill>
                <a:srgbClr val="C7CEC5"/>
              </a:solidFill>
            </p:spPr>
            <p:txBody>
              <a:bodyPr wrap="square" lIns="0" tIns="0" rIns="0" bIns="0" rtlCol="0"/>
              <a:lstStyle/>
              <a:p>
                <a:endParaRPr/>
              </a:p>
            </p:txBody>
          </p:sp>
          <p:sp>
            <p:nvSpPr>
              <p:cNvPr id="38" name="object 15"/>
              <p:cNvSpPr/>
              <p:nvPr/>
            </p:nvSpPr>
            <p:spPr>
              <a:xfrm>
                <a:off x="9370847" y="2767533"/>
                <a:ext cx="266065" cy="162560"/>
              </a:xfrm>
              <a:custGeom>
                <a:avLst/>
                <a:gdLst/>
                <a:ahLst/>
                <a:cxnLst/>
                <a:rect l="l" t="t" r="r" b="b"/>
                <a:pathLst>
                  <a:path w="266065" h="162560">
                    <a:moveTo>
                      <a:pt x="0" y="162496"/>
                    </a:moveTo>
                    <a:lnTo>
                      <a:pt x="265480" y="162496"/>
                    </a:lnTo>
                    <a:lnTo>
                      <a:pt x="265480" y="0"/>
                    </a:lnTo>
                    <a:lnTo>
                      <a:pt x="0" y="0"/>
                    </a:lnTo>
                    <a:lnTo>
                      <a:pt x="0" y="162496"/>
                    </a:lnTo>
                    <a:close/>
                  </a:path>
                </a:pathLst>
              </a:custGeom>
              <a:solidFill>
                <a:srgbClr val="DDB2A7"/>
              </a:solidFill>
            </p:spPr>
            <p:txBody>
              <a:bodyPr wrap="square" lIns="0" tIns="0" rIns="0" bIns="0" rtlCol="0"/>
              <a:lstStyle/>
              <a:p>
                <a:endParaRPr/>
              </a:p>
            </p:txBody>
          </p:sp>
          <p:sp>
            <p:nvSpPr>
              <p:cNvPr id="39" name="object 16"/>
              <p:cNvSpPr/>
              <p:nvPr/>
            </p:nvSpPr>
            <p:spPr>
              <a:xfrm>
                <a:off x="8178623" y="2573308"/>
                <a:ext cx="59690" cy="59690"/>
              </a:xfrm>
              <a:custGeom>
                <a:avLst/>
                <a:gdLst/>
                <a:ahLst/>
                <a:cxnLst/>
                <a:rect l="l" t="t" r="r" b="b"/>
                <a:pathLst>
                  <a:path w="59690" h="59689">
                    <a:moveTo>
                      <a:pt x="29768" y="0"/>
                    </a:moveTo>
                    <a:lnTo>
                      <a:pt x="18184" y="2338"/>
                    </a:lnTo>
                    <a:lnTo>
                      <a:pt x="8721" y="8713"/>
                    </a:lnTo>
                    <a:lnTo>
                      <a:pt x="2340" y="18168"/>
                    </a:lnTo>
                    <a:lnTo>
                      <a:pt x="0" y="29743"/>
                    </a:lnTo>
                    <a:lnTo>
                      <a:pt x="2340" y="41325"/>
                    </a:lnTo>
                    <a:lnTo>
                      <a:pt x="8721" y="50784"/>
                    </a:lnTo>
                    <a:lnTo>
                      <a:pt x="18184" y="57161"/>
                    </a:lnTo>
                    <a:lnTo>
                      <a:pt x="29768" y="59499"/>
                    </a:lnTo>
                    <a:lnTo>
                      <a:pt x="41343" y="57161"/>
                    </a:lnTo>
                    <a:lnTo>
                      <a:pt x="50798" y="50784"/>
                    </a:lnTo>
                    <a:lnTo>
                      <a:pt x="57174" y="41325"/>
                    </a:lnTo>
                    <a:lnTo>
                      <a:pt x="59512" y="29743"/>
                    </a:lnTo>
                    <a:lnTo>
                      <a:pt x="57174" y="18168"/>
                    </a:lnTo>
                    <a:lnTo>
                      <a:pt x="50798" y="8713"/>
                    </a:lnTo>
                    <a:lnTo>
                      <a:pt x="41343" y="2338"/>
                    </a:lnTo>
                    <a:lnTo>
                      <a:pt x="29768" y="0"/>
                    </a:lnTo>
                    <a:close/>
                  </a:path>
                </a:pathLst>
              </a:custGeom>
              <a:solidFill>
                <a:srgbClr val="DDB2A7"/>
              </a:solidFill>
            </p:spPr>
            <p:txBody>
              <a:bodyPr wrap="square" lIns="0" tIns="0" rIns="0" bIns="0" rtlCol="0"/>
              <a:lstStyle/>
              <a:p>
                <a:endParaRPr/>
              </a:p>
            </p:txBody>
          </p:sp>
          <p:sp>
            <p:nvSpPr>
              <p:cNvPr id="40" name="object 17"/>
              <p:cNvSpPr/>
              <p:nvPr/>
            </p:nvSpPr>
            <p:spPr>
              <a:xfrm>
                <a:off x="8258882" y="2573308"/>
                <a:ext cx="59690" cy="59690"/>
              </a:xfrm>
              <a:custGeom>
                <a:avLst/>
                <a:gdLst/>
                <a:ahLst/>
                <a:cxnLst/>
                <a:rect l="l" t="t" r="r" b="b"/>
                <a:pathLst>
                  <a:path w="59690" h="59689">
                    <a:moveTo>
                      <a:pt x="29756" y="0"/>
                    </a:moveTo>
                    <a:lnTo>
                      <a:pt x="18173" y="2338"/>
                    </a:lnTo>
                    <a:lnTo>
                      <a:pt x="8715" y="8713"/>
                    </a:lnTo>
                    <a:lnTo>
                      <a:pt x="2338" y="18168"/>
                    </a:lnTo>
                    <a:lnTo>
                      <a:pt x="0" y="29743"/>
                    </a:lnTo>
                    <a:lnTo>
                      <a:pt x="2338" y="41325"/>
                    </a:lnTo>
                    <a:lnTo>
                      <a:pt x="8715" y="50784"/>
                    </a:lnTo>
                    <a:lnTo>
                      <a:pt x="18173" y="57161"/>
                    </a:lnTo>
                    <a:lnTo>
                      <a:pt x="29756" y="59499"/>
                    </a:lnTo>
                    <a:lnTo>
                      <a:pt x="41333" y="57161"/>
                    </a:lnTo>
                    <a:lnTo>
                      <a:pt x="50792" y="50784"/>
                    </a:lnTo>
                    <a:lnTo>
                      <a:pt x="57172" y="41325"/>
                    </a:lnTo>
                    <a:lnTo>
                      <a:pt x="59512" y="29743"/>
                    </a:lnTo>
                    <a:lnTo>
                      <a:pt x="57172" y="18168"/>
                    </a:lnTo>
                    <a:lnTo>
                      <a:pt x="50792" y="8713"/>
                    </a:lnTo>
                    <a:lnTo>
                      <a:pt x="41333" y="2338"/>
                    </a:lnTo>
                    <a:lnTo>
                      <a:pt x="29756" y="0"/>
                    </a:lnTo>
                    <a:close/>
                  </a:path>
                </a:pathLst>
              </a:custGeom>
              <a:solidFill>
                <a:srgbClr val="C7CEC5"/>
              </a:solidFill>
            </p:spPr>
            <p:txBody>
              <a:bodyPr wrap="square" lIns="0" tIns="0" rIns="0" bIns="0" rtlCol="0"/>
              <a:lstStyle/>
              <a:p>
                <a:endParaRPr/>
              </a:p>
            </p:txBody>
          </p:sp>
          <p:sp>
            <p:nvSpPr>
              <p:cNvPr id="41" name="object 18"/>
              <p:cNvSpPr/>
              <p:nvPr/>
            </p:nvSpPr>
            <p:spPr>
              <a:xfrm>
                <a:off x="8339128" y="2573308"/>
                <a:ext cx="59690" cy="59690"/>
              </a:xfrm>
              <a:custGeom>
                <a:avLst/>
                <a:gdLst/>
                <a:ahLst/>
                <a:cxnLst/>
                <a:rect l="l" t="t" r="r" b="b"/>
                <a:pathLst>
                  <a:path w="59690" h="59689">
                    <a:moveTo>
                      <a:pt x="29756" y="0"/>
                    </a:moveTo>
                    <a:lnTo>
                      <a:pt x="18173" y="2338"/>
                    </a:lnTo>
                    <a:lnTo>
                      <a:pt x="8715" y="8713"/>
                    </a:lnTo>
                    <a:lnTo>
                      <a:pt x="2338" y="18168"/>
                    </a:lnTo>
                    <a:lnTo>
                      <a:pt x="0" y="29743"/>
                    </a:lnTo>
                    <a:lnTo>
                      <a:pt x="2338" y="41325"/>
                    </a:lnTo>
                    <a:lnTo>
                      <a:pt x="8715" y="50784"/>
                    </a:lnTo>
                    <a:lnTo>
                      <a:pt x="18173" y="57161"/>
                    </a:lnTo>
                    <a:lnTo>
                      <a:pt x="29756" y="59499"/>
                    </a:lnTo>
                    <a:lnTo>
                      <a:pt x="41338" y="57161"/>
                    </a:lnTo>
                    <a:lnTo>
                      <a:pt x="50796" y="50784"/>
                    </a:lnTo>
                    <a:lnTo>
                      <a:pt x="57173" y="41325"/>
                    </a:lnTo>
                    <a:lnTo>
                      <a:pt x="59512" y="29743"/>
                    </a:lnTo>
                    <a:lnTo>
                      <a:pt x="57173" y="18168"/>
                    </a:lnTo>
                    <a:lnTo>
                      <a:pt x="50796" y="8713"/>
                    </a:lnTo>
                    <a:lnTo>
                      <a:pt x="41338" y="2338"/>
                    </a:lnTo>
                    <a:lnTo>
                      <a:pt x="29756" y="0"/>
                    </a:lnTo>
                    <a:close/>
                  </a:path>
                </a:pathLst>
              </a:custGeom>
              <a:solidFill>
                <a:srgbClr val="CABEB5"/>
              </a:solidFill>
            </p:spPr>
            <p:txBody>
              <a:bodyPr wrap="square" lIns="0" tIns="0" rIns="0" bIns="0" rtlCol="0"/>
              <a:lstStyle/>
              <a:p>
                <a:endParaRPr/>
              </a:p>
            </p:txBody>
          </p:sp>
          <p:sp>
            <p:nvSpPr>
              <p:cNvPr id="42" name="object 19"/>
              <p:cNvSpPr/>
              <p:nvPr/>
            </p:nvSpPr>
            <p:spPr>
              <a:xfrm>
                <a:off x="8200376" y="2976683"/>
                <a:ext cx="360680" cy="0"/>
              </a:xfrm>
              <a:custGeom>
                <a:avLst/>
                <a:gdLst/>
                <a:ahLst/>
                <a:cxnLst/>
                <a:rect l="l" t="t" r="r" b="b"/>
                <a:pathLst>
                  <a:path w="360679">
                    <a:moveTo>
                      <a:pt x="0" y="0"/>
                    </a:moveTo>
                    <a:lnTo>
                      <a:pt x="360451" y="0"/>
                    </a:lnTo>
                  </a:path>
                </a:pathLst>
              </a:custGeom>
              <a:ln w="14871">
                <a:solidFill>
                  <a:srgbClr val="C7CEC5"/>
                </a:solidFill>
              </a:ln>
            </p:spPr>
            <p:txBody>
              <a:bodyPr wrap="square" lIns="0" tIns="0" rIns="0" bIns="0" rtlCol="0"/>
              <a:lstStyle/>
              <a:p>
                <a:endParaRPr/>
              </a:p>
            </p:txBody>
          </p:sp>
          <p:sp>
            <p:nvSpPr>
              <p:cNvPr id="43" name="object 20"/>
              <p:cNvSpPr/>
              <p:nvPr/>
            </p:nvSpPr>
            <p:spPr>
              <a:xfrm>
                <a:off x="8200376" y="3011392"/>
                <a:ext cx="863600" cy="0"/>
              </a:xfrm>
              <a:custGeom>
                <a:avLst/>
                <a:gdLst/>
                <a:ahLst/>
                <a:cxnLst/>
                <a:rect l="l" t="t" r="r" b="b"/>
                <a:pathLst>
                  <a:path w="863600">
                    <a:moveTo>
                      <a:pt x="0" y="0"/>
                    </a:moveTo>
                    <a:lnTo>
                      <a:pt x="863206" y="0"/>
                    </a:lnTo>
                  </a:path>
                </a:pathLst>
              </a:custGeom>
              <a:ln w="13347">
                <a:solidFill>
                  <a:srgbClr val="C7CEC5"/>
                </a:solidFill>
              </a:ln>
            </p:spPr>
            <p:txBody>
              <a:bodyPr wrap="square" lIns="0" tIns="0" rIns="0" bIns="0" rtlCol="0"/>
              <a:lstStyle/>
              <a:p>
                <a:endParaRPr/>
              </a:p>
            </p:txBody>
          </p:sp>
          <p:sp>
            <p:nvSpPr>
              <p:cNvPr id="44" name="object 21"/>
              <p:cNvSpPr/>
              <p:nvPr/>
            </p:nvSpPr>
            <p:spPr>
              <a:xfrm>
                <a:off x="8200376" y="3041904"/>
                <a:ext cx="863600" cy="0"/>
              </a:xfrm>
              <a:custGeom>
                <a:avLst/>
                <a:gdLst/>
                <a:ahLst/>
                <a:cxnLst/>
                <a:rect l="l" t="t" r="r" b="b"/>
                <a:pathLst>
                  <a:path w="863600">
                    <a:moveTo>
                      <a:pt x="0" y="0"/>
                    </a:moveTo>
                    <a:lnTo>
                      <a:pt x="863206" y="0"/>
                    </a:lnTo>
                  </a:path>
                </a:pathLst>
              </a:custGeom>
              <a:ln w="13360">
                <a:solidFill>
                  <a:srgbClr val="C7CEC5"/>
                </a:solidFill>
              </a:ln>
            </p:spPr>
            <p:txBody>
              <a:bodyPr wrap="square" lIns="0" tIns="0" rIns="0" bIns="0" rtlCol="0"/>
              <a:lstStyle/>
              <a:p>
                <a:endParaRPr/>
              </a:p>
            </p:txBody>
          </p:sp>
          <p:sp>
            <p:nvSpPr>
              <p:cNvPr id="45" name="object 22"/>
              <p:cNvSpPr/>
              <p:nvPr/>
            </p:nvSpPr>
            <p:spPr>
              <a:xfrm>
                <a:off x="8200376" y="3072422"/>
                <a:ext cx="863600" cy="0"/>
              </a:xfrm>
              <a:custGeom>
                <a:avLst/>
                <a:gdLst/>
                <a:ahLst/>
                <a:cxnLst/>
                <a:rect l="l" t="t" r="r" b="b"/>
                <a:pathLst>
                  <a:path w="863600">
                    <a:moveTo>
                      <a:pt x="0" y="0"/>
                    </a:moveTo>
                    <a:lnTo>
                      <a:pt x="863206" y="0"/>
                    </a:lnTo>
                  </a:path>
                </a:pathLst>
              </a:custGeom>
              <a:ln w="13360">
                <a:solidFill>
                  <a:srgbClr val="C7CEC5"/>
                </a:solidFill>
              </a:ln>
            </p:spPr>
            <p:txBody>
              <a:bodyPr wrap="square" lIns="0" tIns="0" rIns="0" bIns="0" rtlCol="0"/>
              <a:lstStyle/>
              <a:p>
                <a:endParaRPr/>
              </a:p>
            </p:txBody>
          </p:sp>
          <p:sp>
            <p:nvSpPr>
              <p:cNvPr id="46" name="object 23"/>
              <p:cNvSpPr/>
              <p:nvPr/>
            </p:nvSpPr>
            <p:spPr>
              <a:xfrm>
                <a:off x="9120593" y="2970574"/>
                <a:ext cx="306070" cy="0"/>
              </a:xfrm>
              <a:custGeom>
                <a:avLst/>
                <a:gdLst/>
                <a:ahLst/>
                <a:cxnLst/>
                <a:rect l="l" t="t" r="r" b="b"/>
                <a:pathLst>
                  <a:path w="306070">
                    <a:moveTo>
                      <a:pt x="0" y="0"/>
                    </a:moveTo>
                    <a:lnTo>
                      <a:pt x="305536" y="0"/>
                    </a:lnTo>
                  </a:path>
                </a:pathLst>
              </a:custGeom>
              <a:ln w="14871">
                <a:solidFill>
                  <a:srgbClr val="C7CEC5"/>
                </a:solidFill>
              </a:ln>
            </p:spPr>
            <p:txBody>
              <a:bodyPr wrap="square" lIns="0" tIns="0" rIns="0" bIns="0" rtlCol="0"/>
              <a:lstStyle/>
              <a:p>
                <a:endParaRPr/>
              </a:p>
            </p:txBody>
          </p:sp>
          <p:sp>
            <p:nvSpPr>
              <p:cNvPr id="47" name="object 24"/>
              <p:cNvSpPr/>
              <p:nvPr/>
            </p:nvSpPr>
            <p:spPr>
              <a:xfrm>
                <a:off x="9120593" y="3011392"/>
                <a:ext cx="531495" cy="0"/>
              </a:xfrm>
              <a:custGeom>
                <a:avLst/>
                <a:gdLst/>
                <a:ahLst/>
                <a:cxnLst/>
                <a:rect l="l" t="t" r="r" b="b"/>
                <a:pathLst>
                  <a:path w="531495">
                    <a:moveTo>
                      <a:pt x="0" y="0"/>
                    </a:moveTo>
                    <a:lnTo>
                      <a:pt x="531190" y="0"/>
                    </a:lnTo>
                  </a:path>
                </a:pathLst>
              </a:custGeom>
              <a:ln w="13347">
                <a:solidFill>
                  <a:srgbClr val="C7CEC5"/>
                </a:solidFill>
              </a:ln>
            </p:spPr>
            <p:txBody>
              <a:bodyPr wrap="square" lIns="0" tIns="0" rIns="0" bIns="0" rtlCol="0"/>
              <a:lstStyle/>
              <a:p>
                <a:endParaRPr/>
              </a:p>
            </p:txBody>
          </p:sp>
          <p:sp>
            <p:nvSpPr>
              <p:cNvPr id="48" name="object 25"/>
              <p:cNvSpPr/>
              <p:nvPr/>
            </p:nvSpPr>
            <p:spPr>
              <a:xfrm>
                <a:off x="9120593" y="3041904"/>
                <a:ext cx="531495" cy="0"/>
              </a:xfrm>
              <a:custGeom>
                <a:avLst/>
                <a:gdLst/>
                <a:ahLst/>
                <a:cxnLst/>
                <a:rect l="l" t="t" r="r" b="b"/>
                <a:pathLst>
                  <a:path w="531495">
                    <a:moveTo>
                      <a:pt x="0" y="0"/>
                    </a:moveTo>
                    <a:lnTo>
                      <a:pt x="531190" y="0"/>
                    </a:lnTo>
                  </a:path>
                </a:pathLst>
              </a:custGeom>
              <a:ln w="13360">
                <a:solidFill>
                  <a:srgbClr val="C7CEC5"/>
                </a:solidFill>
              </a:ln>
            </p:spPr>
            <p:txBody>
              <a:bodyPr wrap="square" lIns="0" tIns="0" rIns="0" bIns="0" rtlCol="0"/>
              <a:lstStyle/>
              <a:p>
                <a:endParaRPr/>
              </a:p>
            </p:txBody>
          </p:sp>
          <p:sp>
            <p:nvSpPr>
              <p:cNvPr id="49" name="object 26"/>
              <p:cNvSpPr/>
              <p:nvPr/>
            </p:nvSpPr>
            <p:spPr>
              <a:xfrm>
                <a:off x="9120593" y="3093142"/>
                <a:ext cx="531495" cy="0"/>
              </a:xfrm>
              <a:custGeom>
                <a:avLst/>
                <a:gdLst/>
                <a:ahLst/>
                <a:cxnLst/>
                <a:rect l="l" t="t" r="r" b="b"/>
                <a:pathLst>
                  <a:path w="531495">
                    <a:moveTo>
                      <a:pt x="0" y="0"/>
                    </a:moveTo>
                    <a:lnTo>
                      <a:pt x="531190" y="0"/>
                    </a:lnTo>
                  </a:path>
                </a:pathLst>
              </a:custGeom>
              <a:ln w="13347">
                <a:solidFill>
                  <a:srgbClr val="C7CEC5"/>
                </a:solidFill>
              </a:ln>
            </p:spPr>
            <p:txBody>
              <a:bodyPr wrap="square" lIns="0" tIns="0" rIns="0" bIns="0" rtlCol="0"/>
              <a:lstStyle/>
              <a:p>
                <a:endParaRPr/>
              </a:p>
            </p:txBody>
          </p:sp>
          <p:sp>
            <p:nvSpPr>
              <p:cNvPr id="50" name="object 27"/>
              <p:cNvSpPr/>
              <p:nvPr/>
            </p:nvSpPr>
            <p:spPr>
              <a:xfrm>
                <a:off x="9120593" y="3144894"/>
                <a:ext cx="531495" cy="0"/>
              </a:xfrm>
              <a:custGeom>
                <a:avLst/>
                <a:gdLst/>
                <a:ahLst/>
                <a:cxnLst/>
                <a:rect l="l" t="t" r="r" b="b"/>
                <a:pathLst>
                  <a:path w="531495">
                    <a:moveTo>
                      <a:pt x="0" y="0"/>
                    </a:moveTo>
                    <a:lnTo>
                      <a:pt x="531190" y="0"/>
                    </a:lnTo>
                  </a:path>
                </a:pathLst>
              </a:custGeom>
              <a:ln w="13347">
                <a:solidFill>
                  <a:srgbClr val="CABEB5"/>
                </a:solidFill>
              </a:ln>
            </p:spPr>
            <p:txBody>
              <a:bodyPr wrap="square" lIns="0" tIns="0" rIns="0" bIns="0" rtlCol="0"/>
              <a:lstStyle/>
              <a:p>
                <a:endParaRPr/>
              </a:p>
            </p:txBody>
          </p:sp>
          <p:sp>
            <p:nvSpPr>
              <p:cNvPr id="51" name="object 28"/>
              <p:cNvSpPr/>
              <p:nvPr/>
            </p:nvSpPr>
            <p:spPr>
              <a:xfrm>
                <a:off x="9120593" y="3180753"/>
                <a:ext cx="531495" cy="0"/>
              </a:xfrm>
              <a:custGeom>
                <a:avLst/>
                <a:gdLst/>
                <a:ahLst/>
                <a:cxnLst/>
                <a:rect l="l" t="t" r="r" b="b"/>
                <a:pathLst>
                  <a:path w="531495">
                    <a:moveTo>
                      <a:pt x="0" y="0"/>
                    </a:moveTo>
                    <a:lnTo>
                      <a:pt x="531190" y="0"/>
                    </a:lnTo>
                  </a:path>
                </a:pathLst>
              </a:custGeom>
              <a:ln w="13360">
                <a:solidFill>
                  <a:srgbClr val="CABEB5"/>
                </a:solidFill>
              </a:ln>
            </p:spPr>
            <p:txBody>
              <a:bodyPr wrap="square" lIns="0" tIns="0" rIns="0" bIns="0" rtlCol="0"/>
              <a:lstStyle/>
              <a:p>
                <a:endParaRPr/>
              </a:p>
            </p:txBody>
          </p:sp>
          <p:sp>
            <p:nvSpPr>
              <p:cNvPr id="52" name="object 29"/>
              <p:cNvSpPr/>
              <p:nvPr/>
            </p:nvSpPr>
            <p:spPr>
              <a:xfrm>
                <a:off x="9120593" y="3216611"/>
                <a:ext cx="531495" cy="0"/>
              </a:xfrm>
              <a:custGeom>
                <a:avLst/>
                <a:gdLst/>
                <a:ahLst/>
                <a:cxnLst/>
                <a:rect l="l" t="t" r="r" b="b"/>
                <a:pathLst>
                  <a:path w="531495">
                    <a:moveTo>
                      <a:pt x="0" y="0"/>
                    </a:moveTo>
                    <a:lnTo>
                      <a:pt x="531190" y="0"/>
                    </a:lnTo>
                  </a:path>
                </a:pathLst>
              </a:custGeom>
              <a:ln w="13347">
                <a:solidFill>
                  <a:srgbClr val="CABEB5"/>
                </a:solidFill>
              </a:ln>
            </p:spPr>
            <p:txBody>
              <a:bodyPr wrap="square" lIns="0" tIns="0" rIns="0" bIns="0" rtlCol="0"/>
              <a:lstStyle/>
              <a:p>
                <a:endParaRPr/>
              </a:p>
            </p:txBody>
          </p:sp>
          <p:sp>
            <p:nvSpPr>
              <p:cNvPr id="53" name="object 30"/>
              <p:cNvSpPr/>
              <p:nvPr/>
            </p:nvSpPr>
            <p:spPr>
              <a:xfrm>
                <a:off x="9120593" y="3252463"/>
                <a:ext cx="531495" cy="0"/>
              </a:xfrm>
              <a:custGeom>
                <a:avLst/>
                <a:gdLst/>
                <a:ahLst/>
                <a:cxnLst/>
                <a:rect l="l" t="t" r="r" b="b"/>
                <a:pathLst>
                  <a:path w="531495">
                    <a:moveTo>
                      <a:pt x="0" y="0"/>
                    </a:moveTo>
                    <a:lnTo>
                      <a:pt x="531190" y="0"/>
                    </a:lnTo>
                  </a:path>
                </a:pathLst>
              </a:custGeom>
              <a:ln w="13347">
                <a:solidFill>
                  <a:srgbClr val="CABEB5"/>
                </a:solidFill>
              </a:ln>
            </p:spPr>
            <p:txBody>
              <a:bodyPr wrap="square" lIns="0" tIns="0" rIns="0" bIns="0" rtlCol="0"/>
              <a:lstStyle/>
              <a:p>
                <a:endParaRPr/>
              </a:p>
            </p:txBody>
          </p:sp>
          <p:sp>
            <p:nvSpPr>
              <p:cNvPr id="54" name="object 31"/>
              <p:cNvSpPr/>
              <p:nvPr/>
            </p:nvSpPr>
            <p:spPr>
              <a:xfrm>
                <a:off x="9120593" y="3288315"/>
                <a:ext cx="531495" cy="0"/>
              </a:xfrm>
              <a:custGeom>
                <a:avLst/>
                <a:gdLst/>
                <a:ahLst/>
                <a:cxnLst/>
                <a:rect l="l" t="t" r="r" b="b"/>
                <a:pathLst>
                  <a:path w="531495">
                    <a:moveTo>
                      <a:pt x="0" y="0"/>
                    </a:moveTo>
                    <a:lnTo>
                      <a:pt x="531190" y="0"/>
                    </a:lnTo>
                  </a:path>
                </a:pathLst>
              </a:custGeom>
              <a:ln w="13347">
                <a:solidFill>
                  <a:srgbClr val="CABEB5"/>
                </a:solidFill>
              </a:ln>
            </p:spPr>
            <p:txBody>
              <a:bodyPr wrap="square" lIns="0" tIns="0" rIns="0" bIns="0" rtlCol="0"/>
              <a:lstStyle/>
              <a:p>
                <a:endParaRPr/>
              </a:p>
            </p:txBody>
          </p:sp>
          <p:sp>
            <p:nvSpPr>
              <p:cNvPr id="55" name="object 32"/>
              <p:cNvSpPr/>
              <p:nvPr/>
            </p:nvSpPr>
            <p:spPr>
              <a:xfrm>
                <a:off x="8200376" y="3116662"/>
                <a:ext cx="863600" cy="0"/>
              </a:xfrm>
              <a:custGeom>
                <a:avLst/>
                <a:gdLst/>
                <a:ahLst/>
                <a:cxnLst/>
                <a:rect l="l" t="t" r="r" b="b"/>
                <a:pathLst>
                  <a:path w="863600">
                    <a:moveTo>
                      <a:pt x="0" y="0"/>
                    </a:moveTo>
                    <a:lnTo>
                      <a:pt x="863206" y="0"/>
                    </a:lnTo>
                  </a:path>
                </a:pathLst>
              </a:custGeom>
              <a:ln w="13347">
                <a:solidFill>
                  <a:srgbClr val="DDB2A7"/>
                </a:solidFill>
              </a:ln>
            </p:spPr>
            <p:txBody>
              <a:bodyPr wrap="square" lIns="0" tIns="0" rIns="0" bIns="0" rtlCol="0"/>
              <a:lstStyle/>
              <a:p>
                <a:endParaRPr/>
              </a:p>
            </p:txBody>
          </p:sp>
          <p:sp>
            <p:nvSpPr>
              <p:cNvPr id="56" name="object 33"/>
              <p:cNvSpPr/>
              <p:nvPr/>
            </p:nvSpPr>
            <p:spPr>
              <a:xfrm>
                <a:off x="8200376" y="3144894"/>
                <a:ext cx="863600" cy="0"/>
              </a:xfrm>
              <a:custGeom>
                <a:avLst/>
                <a:gdLst/>
                <a:ahLst/>
                <a:cxnLst/>
                <a:rect l="l" t="t" r="r" b="b"/>
                <a:pathLst>
                  <a:path w="863600">
                    <a:moveTo>
                      <a:pt x="0" y="0"/>
                    </a:moveTo>
                    <a:lnTo>
                      <a:pt x="863206" y="0"/>
                    </a:lnTo>
                  </a:path>
                </a:pathLst>
              </a:custGeom>
              <a:ln w="13347">
                <a:solidFill>
                  <a:srgbClr val="DDB2A7"/>
                </a:solidFill>
              </a:ln>
            </p:spPr>
            <p:txBody>
              <a:bodyPr wrap="square" lIns="0" tIns="0" rIns="0" bIns="0" rtlCol="0"/>
              <a:lstStyle/>
              <a:p>
                <a:endParaRPr/>
              </a:p>
            </p:txBody>
          </p:sp>
          <p:sp>
            <p:nvSpPr>
              <p:cNvPr id="57" name="object 34"/>
              <p:cNvSpPr/>
              <p:nvPr/>
            </p:nvSpPr>
            <p:spPr>
              <a:xfrm>
                <a:off x="8202434" y="3367271"/>
                <a:ext cx="863600" cy="0"/>
              </a:xfrm>
              <a:custGeom>
                <a:avLst/>
                <a:gdLst/>
                <a:ahLst/>
                <a:cxnLst/>
                <a:rect l="l" t="t" r="r" b="b"/>
                <a:pathLst>
                  <a:path w="863600">
                    <a:moveTo>
                      <a:pt x="0" y="0"/>
                    </a:moveTo>
                    <a:lnTo>
                      <a:pt x="863206" y="0"/>
                    </a:lnTo>
                  </a:path>
                </a:pathLst>
              </a:custGeom>
              <a:ln w="13347">
                <a:solidFill>
                  <a:srgbClr val="C7CEC5"/>
                </a:solidFill>
              </a:ln>
            </p:spPr>
            <p:txBody>
              <a:bodyPr wrap="square" lIns="0" tIns="0" rIns="0" bIns="0" rtlCol="0"/>
              <a:lstStyle/>
              <a:p>
                <a:endParaRPr/>
              </a:p>
            </p:txBody>
          </p:sp>
          <p:sp>
            <p:nvSpPr>
              <p:cNvPr id="58" name="object 35"/>
              <p:cNvSpPr/>
              <p:nvPr/>
            </p:nvSpPr>
            <p:spPr>
              <a:xfrm>
                <a:off x="8202472" y="3412502"/>
                <a:ext cx="863600" cy="0"/>
              </a:xfrm>
              <a:custGeom>
                <a:avLst/>
                <a:gdLst/>
                <a:ahLst/>
                <a:cxnLst/>
                <a:rect l="l" t="t" r="r" b="b"/>
                <a:pathLst>
                  <a:path w="863600">
                    <a:moveTo>
                      <a:pt x="0" y="0"/>
                    </a:moveTo>
                    <a:lnTo>
                      <a:pt x="863206" y="0"/>
                    </a:lnTo>
                  </a:path>
                </a:pathLst>
              </a:custGeom>
              <a:ln w="13360">
                <a:solidFill>
                  <a:srgbClr val="C7CEC5"/>
                </a:solidFill>
              </a:ln>
            </p:spPr>
            <p:txBody>
              <a:bodyPr wrap="square" lIns="0" tIns="0" rIns="0" bIns="0" rtlCol="0"/>
              <a:lstStyle/>
              <a:p>
                <a:endParaRPr/>
              </a:p>
            </p:txBody>
          </p:sp>
          <p:sp>
            <p:nvSpPr>
              <p:cNvPr id="59" name="object 36"/>
              <p:cNvSpPr/>
              <p:nvPr/>
            </p:nvSpPr>
            <p:spPr>
              <a:xfrm>
                <a:off x="8202510" y="3457740"/>
                <a:ext cx="863600" cy="0"/>
              </a:xfrm>
              <a:custGeom>
                <a:avLst/>
                <a:gdLst/>
                <a:ahLst/>
                <a:cxnLst/>
                <a:rect l="l" t="t" r="r" b="b"/>
                <a:pathLst>
                  <a:path w="863600">
                    <a:moveTo>
                      <a:pt x="0" y="0"/>
                    </a:moveTo>
                    <a:lnTo>
                      <a:pt x="863206" y="0"/>
                    </a:lnTo>
                  </a:path>
                </a:pathLst>
              </a:custGeom>
              <a:ln w="13360">
                <a:solidFill>
                  <a:srgbClr val="C7CEC5"/>
                </a:solidFill>
              </a:ln>
            </p:spPr>
            <p:txBody>
              <a:bodyPr wrap="square" lIns="0" tIns="0" rIns="0" bIns="0" rtlCol="0"/>
              <a:lstStyle/>
              <a:p>
                <a:endParaRPr/>
              </a:p>
            </p:txBody>
          </p:sp>
          <p:sp>
            <p:nvSpPr>
              <p:cNvPr id="60" name="object 37"/>
              <p:cNvSpPr/>
              <p:nvPr/>
            </p:nvSpPr>
            <p:spPr>
              <a:xfrm>
                <a:off x="8202600" y="3489623"/>
                <a:ext cx="1727835" cy="0"/>
              </a:xfrm>
              <a:custGeom>
                <a:avLst/>
                <a:gdLst/>
                <a:ahLst/>
                <a:cxnLst/>
                <a:rect l="l" t="t" r="r" b="b"/>
                <a:pathLst>
                  <a:path w="1727834">
                    <a:moveTo>
                      <a:pt x="0" y="0"/>
                    </a:moveTo>
                    <a:lnTo>
                      <a:pt x="1727682" y="0"/>
                    </a:lnTo>
                  </a:path>
                </a:pathLst>
              </a:custGeom>
              <a:ln w="13347">
                <a:solidFill>
                  <a:srgbClr val="CABEB5"/>
                </a:solidFill>
              </a:ln>
            </p:spPr>
            <p:txBody>
              <a:bodyPr wrap="square" lIns="0" tIns="0" rIns="0" bIns="0" rtlCol="0"/>
              <a:lstStyle/>
              <a:p>
                <a:endParaRPr/>
              </a:p>
            </p:txBody>
          </p:sp>
          <p:sp>
            <p:nvSpPr>
              <p:cNvPr id="61" name="object 38"/>
              <p:cNvSpPr/>
              <p:nvPr/>
            </p:nvSpPr>
            <p:spPr>
              <a:xfrm>
                <a:off x="8202600" y="3520592"/>
                <a:ext cx="1727835" cy="0"/>
              </a:xfrm>
              <a:custGeom>
                <a:avLst/>
                <a:gdLst/>
                <a:ahLst/>
                <a:cxnLst/>
                <a:rect l="l" t="t" r="r" b="b"/>
                <a:pathLst>
                  <a:path w="1727834">
                    <a:moveTo>
                      <a:pt x="0" y="0"/>
                    </a:moveTo>
                    <a:lnTo>
                      <a:pt x="1727682" y="0"/>
                    </a:lnTo>
                  </a:path>
                </a:pathLst>
              </a:custGeom>
              <a:ln w="13360">
                <a:solidFill>
                  <a:srgbClr val="CABEB5"/>
                </a:solidFill>
              </a:ln>
            </p:spPr>
            <p:txBody>
              <a:bodyPr wrap="square" lIns="0" tIns="0" rIns="0" bIns="0" rtlCol="0"/>
              <a:lstStyle/>
              <a:p>
                <a:endParaRPr/>
              </a:p>
            </p:txBody>
          </p:sp>
          <p:sp>
            <p:nvSpPr>
              <p:cNvPr id="62" name="object 39"/>
              <p:cNvSpPr/>
              <p:nvPr/>
            </p:nvSpPr>
            <p:spPr>
              <a:xfrm>
                <a:off x="8202600" y="3553479"/>
                <a:ext cx="1727835" cy="0"/>
              </a:xfrm>
              <a:custGeom>
                <a:avLst/>
                <a:gdLst/>
                <a:ahLst/>
                <a:cxnLst/>
                <a:rect l="l" t="t" r="r" b="b"/>
                <a:pathLst>
                  <a:path w="1727834">
                    <a:moveTo>
                      <a:pt x="0" y="0"/>
                    </a:moveTo>
                    <a:lnTo>
                      <a:pt x="1727682" y="0"/>
                    </a:lnTo>
                  </a:path>
                </a:pathLst>
              </a:custGeom>
              <a:ln w="13347">
                <a:solidFill>
                  <a:srgbClr val="CABEB5"/>
                </a:solidFill>
              </a:ln>
            </p:spPr>
            <p:txBody>
              <a:bodyPr wrap="square" lIns="0" tIns="0" rIns="0" bIns="0" rtlCol="0"/>
              <a:lstStyle/>
              <a:p>
                <a:endParaRPr/>
              </a:p>
            </p:txBody>
          </p:sp>
          <p:sp>
            <p:nvSpPr>
              <p:cNvPr id="63" name="object 40"/>
              <p:cNvSpPr/>
              <p:nvPr/>
            </p:nvSpPr>
            <p:spPr>
              <a:xfrm>
                <a:off x="8202472" y="3180753"/>
                <a:ext cx="863600" cy="0"/>
              </a:xfrm>
              <a:custGeom>
                <a:avLst/>
                <a:gdLst/>
                <a:ahLst/>
                <a:cxnLst/>
                <a:rect l="l" t="t" r="r" b="b"/>
                <a:pathLst>
                  <a:path w="863600">
                    <a:moveTo>
                      <a:pt x="0" y="0"/>
                    </a:moveTo>
                    <a:lnTo>
                      <a:pt x="863206" y="0"/>
                    </a:lnTo>
                  </a:path>
                </a:pathLst>
              </a:custGeom>
              <a:ln w="13360">
                <a:solidFill>
                  <a:srgbClr val="DDB2A7"/>
                </a:solidFill>
              </a:ln>
            </p:spPr>
            <p:txBody>
              <a:bodyPr wrap="square" lIns="0" tIns="0" rIns="0" bIns="0" rtlCol="0"/>
              <a:lstStyle/>
              <a:p>
                <a:endParaRPr/>
              </a:p>
            </p:txBody>
          </p:sp>
          <p:sp>
            <p:nvSpPr>
              <p:cNvPr id="64" name="object 41"/>
              <p:cNvSpPr/>
              <p:nvPr/>
            </p:nvSpPr>
            <p:spPr>
              <a:xfrm>
                <a:off x="8204377" y="3212788"/>
                <a:ext cx="264795" cy="0"/>
              </a:xfrm>
              <a:custGeom>
                <a:avLst/>
                <a:gdLst/>
                <a:ahLst/>
                <a:cxnLst/>
                <a:rect l="l" t="t" r="r" b="b"/>
                <a:pathLst>
                  <a:path w="264795">
                    <a:moveTo>
                      <a:pt x="0" y="0"/>
                    </a:moveTo>
                    <a:lnTo>
                      <a:pt x="264528" y="0"/>
                    </a:lnTo>
                  </a:path>
                </a:pathLst>
              </a:custGeom>
              <a:ln w="13347">
                <a:solidFill>
                  <a:srgbClr val="DDB2A7"/>
                </a:solidFill>
              </a:ln>
            </p:spPr>
            <p:txBody>
              <a:bodyPr wrap="square" lIns="0" tIns="0" rIns="0" bIns="0" rtlCol="0"/>
              <a:lstStyle/>
              <a:p>
                <a:endParaRPr/>
              </a:p>
            </p:txBody>
          </p:sp>
          <p:sp>
            <p:nvSpPr>
              <p:cNvPr id="65" name="object 42"/>
              <p:cNvSpPr/>
              <p:nvPr/>
            </p:nvSpPr>
            <p:spPr>
              <a:xfrm>
                <a:off x="8204377" y="3236436"/>
                <a:ext cx="264795" cy="0"/>
              </a:xfrm>
              <a:custGeom>
                <a:avLst/>
                <a:gdLst/>
                <a:ahLst/>
                <a:cxnLst/>
                <a:rect l="l" t="t" r="r" b="b"/>
                <a:pathLst>
                  <a:path w="264795">
                    <a:moveTo>
                      <a:pt x="0" y="0"/>
                    </a:moveTo>
                    <a:lnTo>
                      <a:pt x="264528" y="0"/>
                    </a:lnTo>
                  </a:path>
                </a:pathLst>
              </a:custGeom>
              <a:ln w="13347">
                <a:solidFill>
                  <a:srgbClr val="DDB2A7"/>
                </a:solidFill>
              </a:ln>
            </p:spPr>
            <p:txBody>
              <a:bodyPr wrap="square" lIns="0" tIns="0" rIns="0" bIns="0" rtlCol="0"/>
              <a:lstStyle/>
              <a:p>
                <a:endParaRPr/>
              </a:p>
            </p:txBody>
          </p:sp>
          <p:sp>
            <p:nvSpPr>
              <p:cNvPr id="66" name="object 43"/>
              <p:cNvSpPr/>
              <p:nvPr/>
            </p:nvSpPr>
            <p:spPr>
              <a:xfrm>
                <a:off x="8204377" y="3267913"/>
                <a:ext cx="269875" cy="65405"/>
              </a:xfrm>
              <a:custGeom>
                <a:avLst/>
                <a:gdLst/>
                <a:ahLst/>
                <a:cxnLst/>
                <a:rect l="l" t="t" r="r" b="b"/>
                <a:pathLst>
                  <a:path w="269875" h="65404">
                    <a:moveTo>
                      <a:pt x="0" y="65214"/>
                    </a:moveTo>
                    <a:lnTo>
                      <a:pt x="269481" y="65214"/>
                    </a:lnTo>
                    <a:lnTo>
                      <a:pt x="269481" y="0"/>
                    </a:lnTo>
                    <a:lnTo>
                      <a:pt x="0" y="0"/>
                    </a:lnTo>
                    <a:lnTo>
                      <a:pt x="0" y="65214"/>
                    </a:lnTo>
                    <a:close/>
                  </a:path>
                </a:pathLst>
              </a:custGeom>
              <a:solidFill>
                <a:srgbClr val="DDB2A7"/>
              </a:solidFill>
            </p:spPr>
            <p:txBody>
              <a:bodyPr wrap="square" lIns="0" tIns="0" rIns="0" bIns="0" rtlCol="0"/>
              <a:lstStyle/>
              <a:p>
                <a:endParaRPr/>
              </a:p>
            </p:txBody>
          </p:sp>
          <p:sp>
            <p:nvSpPr>
              <p:cNvPr id="67" name="object 44"/>
              <p:cNvSpPr/>
              <p:nvPr/>
            </p:nvSpPr>
            <p:spPr>
              <a:xfrm>
                <a:off x="8520163" y="3267913"/>
                <a:ext cx="269875" cy="65405"/>
              </a:xfrm>
              <a:custGeom>
                <a:avLst/>
                <a:gdLst/>
                <a:ahLst/>
                <a:cxnLst/>
                <a:rect l="l" t="t" r="r" b="b"/>
                <a:pathLst>
                  <a:path w="269875" h="65404">
                    <a:moveTo>
                      <a:pt x="0" y="65214"/>
                    </a:moveTo>
                    <a:lnTo>
                      <a:pt x="269481" y="65214"/>
                    </a:lnTo>
                    <a:lnTo>
                      <a:pt x="269481" y="0"/>
                    </a:lnTo>
                    <a:lnTo>
                      <a:pt x="0" y="0"/>
                    </a:lnTo>
                    <a:lnTo>
                      <a:pt x="0" y="65214"/>
                    </a:lnTo>
                    <a:close/>
                  </a:path>
                </a:pathLst>
              </a:custGeom>
              <a:solidFill>
                <a:srgbClr val="DDB2A7"/>
              </a:solidFill>
            </p:spPr>
            <p:txBody>
              <a:bodyPr wrap="square" lIns="0" tIns="0" rIns="0" bIns="0" rtlCol="0"/>
              <a:lstStyle/>
              <a:p>
                <a:endParaRPr/>
              </a:p>
            </p:txBody>
          </p:sp>
          <p:sp>
            <p:nvSpPr>
              <p:cNvPr id="68" name="object 45"/>
              <p:cNvSpPr/>
              <p:nvPr/>
            </p:nvSpPr>
            <p:spPr>
              <a:xfrm>
                <a:off x="9120593" y="3323044"/>
                <a:ext cx="269875" cy="104775"/>
              </a:xfrm>
              <a:custGeom>
                <a:avLst/>
                <a:gdLst/>
                <a:ahLst/>
                <a:cxnLst/>
                <a:rect l="l" t="t" r="r" b="b"/>
                <a:pathLst>
                  <a:path w="269875" h="104775">
                    <a:moveTo>
                      <a:pt x="0" y="104203"/>
                    </a:moveTo>
                    <a:lnTo>
                      <a:pt x="269481" y="104203"/>
                    </a:lnTo>
                    <a:lnTo>
                      <a:pt x="269481" y="0"/>
                    </a:lnTo>
                    <a:lnTo>
                      <a:pt x="0" y="0"/>
                    </a:lnTo>
                    <a:lnTo>
                      <a:pt x="0" y="104203"/>
                    </a:lnTo>
                    <a:close/>
                  </a:path>
                </a:pathLst>
              </a:custGeom>
              <a:solidFill>
                <a:srgbClr val="C7CEC5"/>
              </a:solidFill>
            </p:spPr>
            <p:txBody>
              <a:bodyPr wrap="square" lIns="0" tIns="0" rIns="0" bIns="0" rtlCol="0"/>
              <a:lstStyle/>
              <a:p>
                <a:endParaRPr/>
              </a:p>
            </p:txBody>
          </p:sp>
          <p:sp>
            <p:nvSpPr>
              <p:cNvPr id="69" name="object 46"/>
              <p:cNvSpPr/>
              <p:nvPr/>
            </p:nvSpPr>
            <p:spPr>
              <a:xfrm>
                <a:off x="9419335" y="3323044"/>
                <a:ext cx="233045" cy="104775"/>
              </a:xfrm>
              <a:custGeom>
                <a:avLst/>
                <a:gdLst/>
                <a:ahLst/>
                <a:cxnLst/>
                <a:rect l="l" t="t" r="r" b="b"/>
                <a:pathLst>
                  <a:path w="233045" h="104775">
                    <a:moveTo>
                      <a:pt x="0" y="104203"/>
                    </a:moveTo>
                    <a:lnTo>
                      <a:pt x="232448" y="104203"/>
                    </a:lnTo>
                    <a:lnTo>
                      <a:pt x="232448" y="0"/>
                    </a:lnTo>
                    <a:lnTo>
                      <a:pt x="0" y="0"/>
                    </a:lnTo>
                    <a:lnTo>
                      <a:pt x="0" y="104203"/>
                    </a:lnTo>
                    <a:close/>
                  </a:path>
                </a:pathLst>
              </a:custGeom>
              <a:solidFill>
                <a:srgbClr val="CABEB5"/>
              </a:solidFill>
            </p:spPr>
            <p:txBody>
              <a:bodyPr wrap="square" lIns="0" tIns="0" rIns="0" bIns="0" rtlCol="0"/>
              <a:lstStyle/>
              <a:p>
                <a:endParaRPr/>
              </a:p>
            </p:txBody>
          </p:sp>
          <p:sp>
            <p:nvSpPr>
              <p:cNvPr id="70" name="object 47"/>
              <p:cNvSpPr/>
              <p:nvPr/>
            </p:nvSpPr>
            <p:spPr>
              <a:xfrm>
                <a:off x="8454411" y="2606493"/>
                <a:ext cx="1478915" cy="0"/>
              </a:xfrm>
              <a:custGeom>
                <a:avLst/>
                <a:gdLst/>
                <a:ahLst/>
                <a:cxnLst/>
                <a:rect l="l" t="t" r="r" b="b"/>
                <a:pathLst>
                  <a:path w="1478915">
                    <a:moveTo>
                      <a:pt x="0" y="0"/>
                    </a:moveTo>
                    <a:lnTo>
                      <a:pt x="1478343" y="0"/>
                    </a:lnTo>
                  </a:path>
                </a:pathLst>
              </a:custGeom>
              <a:ln w="52628">
                <a:solidFill>
                  <a:srgbClr val="C7CEC5"/>
                </a:solidFill>
              </a:ln>
            </p:spPr>
            <p:txBody>
              <a:bodyPr wrap="square" lIns="0" tIns="0" rIns="0" bIns="0" rtlCol="0"/>
              <a:lstStyle/>
              <a:p>
                <a:endParaRPr/>
              </a:p>
            </p:txBody>
          </p:sp>
          <p:sp>
            <p:nvSpPr>
              <p:cNvPr id="71" name="object 48"/>
              <p:cNvSpPr/>
              <p:nvPr/>
            </p:nvSpPr>
            <p:spPr>
              <a:xfrm>
                <a:off x="9559256" y="2485584"/>
                <a:ext cx="1046480" cy="981075"/>
              </a:xfrm>
              <a:custGeom>
                <a:avLst/>
                <a:gdLst/>
                <a:ahLst/>
                <a:cxnLst/>
                <a:rect l="l" t="t" r="r" b="b"/>
                <a:pathLst>
                  <a:path w="1046479" h="981075">
                    <a:moveTo>
                      <a:pt x="523240" y="0"/>
                    </a:moveTo>
                    <a:lnTo>
                      <a:pt x="0" y="416598"/>
                    </a:lnTo>
                    <a:lnTo>
                      <a:pt x="13703" y="980808"/>
                    </a:lnTo>
                    <a:lnTo>
                      <a:pt x="1041895" y="980808"/>
                    </a:lnTo>
                    <a:lnTo>
                      <a:pt x="1046467" y="412661"/>
                    </a:lnTo>
                    <a:lnTo>
                      <a:pt x="523240" y="0"/>
                    </a:lnTo>
                    <a:close/>
                  </a:path>
                </a:pathLst>
              </a:custGeom>
              <a:solidFill>
                <a:srgbClr val="94312A"/>
              </a:solidFill>
            </p:spPr>
            <p:txBody>
              <a:bodyPr wrap="square" lIns="0" tIns="0" rIns="0" bIns="0" rtlCol="0"/>
              <a:lstStyle/>
              <a:p>
                <a:endParaRPr/>
              </a:p>
            </p:txBody>
          </p:sp>
          <p:sp>
            <p:nvSpPr>
              <p:cNvPr id="72" name="object 49"/>
              <p:cNvSpPr/>
              <p:nvPr/>
            </p:nvSpPr>
            <p:spPr>
              <a:xfrm>
                <a:off x="9651783" y="2689567"/>
                <a:ext cx="869315" cy="741045"/>
              </a:xfrm>
              <a:custGeom>
                <a:avLst/>
                <a:gdLst/>
                <a:ahLst/>
                <a:cxnLst/>
                <a:rect l="l" t="t" r="r" b="b"/>
                <a:pathLst>
                  <a:path w="869315" h="741045">
                    <a:moveTo>
                      <a:pt x="0" y="740765"/>
                    </a:moveTo>
                    <a:lnTo>
                      <a:pt x="868832" y="740765"/>
                    </a:lnTo>
                    <a:lnTo>
                      <a:pt x="868832" y="0"/>
                    </a:lnTo>
                    <a:lnTo>
                      <a:pt x="0" y="0"/>
                    </a:lnTo>
                    <a:lnTo>
                      <a:pt x="0" y="740765"/>
                    </a:lnTo>
                    <a:close/>
                  </a:path>
                </a:pathLst>
              </a:custGeom>
              <a:solidFill>
                <a:srgbClr val="FFFFFF"/>
              </a:solidFill>
            </p:spPr>
            <p:txBody>
              <a:bodyPr wrap="square" lIns="0" tIns="0" rIns="0" bIns="0" rtlCol="0"/>
              <a:lstStyle/>
              <a:p>
                <a:endParaRPr/>
              </a:p>
            </p:txBody>
          </p:sp>
          <p:sp>
            <p:nvSpPr>
              <p:cNvPr id="73" name="object 50"/>
              <p:cNvSpPr/>
              <p:nvPr/>
            </p:nvSpPr>
            <p:spPr>
              <a:xfrm>
                <a:off x="9688817" y="2781236"/>
                <a:ext cx="796290" cy="0"/>
              </a:xfrm>
              <a:custGeom>
                <a:avLst/>
                <a:gdLst/>
                <a:ahLst/>
                <a:cxnLst/>
                <a:rect l="l" t="t" r="r" b="b"/>
                <a:pathLst>
                  <a:path w="796290">
                    <a:moveTo>
                      <a:pt x="0" y="0"/>
                    </a:moveTo>
                    <a:lnTo>
                      <a:pt x="796061" y="0"/>
                    </a:lnTo>
                  </a:path>
                </a:pathLst>
              </a:custGeom>
              <a:ln w="12014">
                <a:solidFill>
                  <a:srgbClr val="3B3D3C"/>
                </a:solidFill>
              </a:ln>
            </p:spPr>
            <p:txBody>
              <a:bodyPr wrap="square" lIns="0" tIns="0" rIns="0" bIns="0" rtlCol="0"/>
              <a:lstStyle/>
              <a:p>
                <a:endParaRPr/>
              </a:p>
            </p:txBody>
          </p:sp>
          <p:sp>
            <p:nvSpPr>
              <p:cNvPr id="74" name="object 51"/>
              <p:cNvSpPr/>
              <p:nvPr/>
            </p:nvSpPr>
            <p:spPr>
              <a:xfrm>
                <a:off x="9688817" y="2828099"/>
                <a:ext cx="796290" cy="0"/>
              </a:xfrm>
              <a:custGeom>
                <a:avLst/>
                <a:gdLst/>
                <a:ahLst/>
                <a:cxnLst/>
                <a:rect l="l" t="t" r="r" b="b"/>
                <a:pathLst>
                  <a:path w="796290">
                    <a:moveTo>
                      <a:pt x="0" y="0"/>
                    </a:moveTo>
                    <a:lnTo>
                      <a:pt x="796061" y="0"/>
                    </a:lnTo>
                  </a:path>
                </a:pathLst>
              </a:custGeom>
              <a:ln w="12014">
                <a:solidFill>
                  <a:srgbClr val="3B3D3C"/>
                </a:solidFill>
              </a:ln>
            </p:spPr>
            <p:txBody>
              <a:bodyPr wrap="square" lIns="0" tIns="0" rIns="0" bIns="0" rtlCol="0"/>
              <a:lstStyle/>
              <a:p>
                <a:endParaRPr/>
              </a:p>
            </p:txBody>
          </p:sp>
          <p:sp>
            <p:nvSpPr>
              <p:cNvPr id="75" name="object 52"/>
              <p:cNvSpPr/>
              <p:nvPr/>
            </p:nvSpPr>
            <p:spPr>
              <a:xfrm>
                <a:off x="9688817" y="2874962"/>
                <a:ext cx="796290" cy="0"/>
              </a:xfrm>
              <a:custGeom>
                <a:avLst/>
                <a:gdLst/>
                <a:ahLst/>
                <a:cxnLst/>
                <a:rect l="l" t="t" r="r" b="b"/>
                <a:pathLst>
                  <a:path w="796290">
                    <a:moveTo>
                      <a:pt x="0" y="0"/>
                    </a:moveTo>
                    <a:lnTo>
                      <a:pt x="796061" y="0"/>
                    </a:lnTo>
                  </a:path>
                </a:pathLst>
              </a:custGeom>
              <a:ln w="12014">
                <a:solidFill>
                  <a:srgbClr val="3B3D3C"/>
                </a:solidFill>
              </a:ln>
            </p:spPr>
            <p:txBody>
              <a:bodyPr wrap="square" lIns="0" tIns="0" rIns="0" bIns="0" rtlCol="0"/>
              <a:lstStyle/>
              <a:p>
                <a:endParaRPr/>
              </a:p>
            </p:txBody>
          </p:sp>
          <p:sp>
            <p:nvSpPr>
              <p:cNvPr id="76" name="object 53"/>
              <p:cNvSpPr/>
              <p:nvPr/>
            </p:nvSpPr>
            <p:spPr>
              <a:xfrm>
                <a:off x="9688817" y="2921825"/>
                <a:ext cx="796290" cy="0"/>
              </a:xfrm>
              <a:custGeom>
                <a:avLst/>
                <a:gdLst/>
                <a:ahLst/>
                <a:cxnLst/>
                <a:rect l="l" t="t" r="r" b="b"/>
                <a:pathLst>
                  <a:path w="796290">
                    <a:moveTo>
                      <a:pt x="0" y="0"/>
                    </a:moveTo>
                    <a:lnTo>
                      <a:pt x="796061" y="0"/>
                    </a:lnTo>
                  </a:path>
                </a:pathLst>
              </a:custGeom>
              <a:ln w="12014">
                <a:solidFill>
                  <a:srgbClr val="3B3D3C"/>
                </a:solidFill>
              </a:ln>
            </p:spPr>
            <p:txBody>
              <a:bodyPr wrap="square" lIns="0" tIns="0" rIns="0" bIns="0" rtlCol="0"/>
              <a:lstStyle/>
              <a:p>
                <a:endParaRPr/>
              </a:p>
            </p:txBody>
          </p:sp>
          <p:sp>
            <p:nvSpPr>
              <p:cNvPr id="77" name="object 54"/>
              <p:cNvSpPr/>
              <p:nvPr/>
            </p:nvSpPr>
            <p:spPr>
              <a:xfrm>
                <a:off x="9688817" y="2968688"/>
                <a:ext cx="796290" cy="0"/>
              </a:xfrm>
              <a:custGeom>
                <a:avLst/>
                <a:gdLst/>
                <a:ahLst/>
                <a:cxnLst/>
                <a:rect l="l" t="t" r="r" b="b"/>
                <a:pathLst>
                  <a:path w="796290">
                    <a:moveTo>
                      <a:pt x="0" y="0"/>
                    </a:moveTo>
                    <a:lnTo>
                      <a:pt x="796061" y="0"/>
                    </a:lnTo>
                  </a:path>
                </a:pathLst>
              </a:custGeom>
              <a:ln w="12014">
                <a:solidFill>
                  <a:srgbClr val="3B3D3C"/>
                </a:solidFill>
              </a:ln>
            </p:spPr>
            <p:txBody>
              <a:bodyPr wrap="square" lIns="0" tIns="0" rIns="0" bIns="0" rtlCol="0"/>
              <a:lstStyle/>
              <a:p>
                <a:endParaRPr/>
              </a:p>
            </p:txBody>
          </p:sp>
          <p:sp>
            <p:nvSpPr>
              <p:cNvPr id="78" name="object 55"/>
              <p:cNvSpPr/>
              <p:nvPr/>
            </p:nvSpPr>
            <p:spPr>
              <a:xfrm>
                <a:off x="9688817" y="3015564"/>
                <a:ext cx="796290" cy="0"/>
              </a:xfrm>
              <a:custGeom>
                <a:avLst/>
                <a:gdLst/>
                <a:ahLst/>
                <a:cxnLst/>
                <a:rect l="l" t="t" r="r" b="b"/>
                <a:pathLst>
                  <a:path w="796290">
                    <a:moveTo>
                      <a:pt x="0" y="0"/>
                    </a:moveTo>
                    <a:lnTo>
                      <a:pt x="796061" y="0"/>
                    </a:lnTo>
                  </a:path>
                </a:pathLst>
              </a:custGeom>
              <a:ln w="12014">
                <a:solidFill>
                  <a:srgbClr val="3B3D3C"/>
                </a:solidFill>
              </a:ln>
            </p:spPr>
            <p:txBody>
              <a:bodyPr wrap="square" lIns="0" tIns="0" rIns="0" bIns="0" rtlCol="0"/>
              <a:lstStyle/>
              <a:p>
                <a:endParaRPr/>
              </a:p>
            </p:txBody>
          </p:sp>
          <p:sp>
            <p:nvSpPr>
              <p:cNvPr id="79" name="object 56"/>
              <p:cNvSpPr/>
              <p:nvPr/>
            </p:nvSpPr>
            <p:spPr>
              <a:xfrm>
                <a:off x="9688817" y="3062427"/>
                <a:ext cx="796290" cy="0"/>
              </a:xfrm>
              <a:custGeom>
                <a:avLst/>
                <a:gdLst/>
                <a:ahLst/>
                <a:cxnLst/>
                <a:rect l="l" t="t" r="r" b="b"/>
                <a:pathLst>
                  <a:path w="796290">
                    <a:moveTo>
                      <a:pt x="0" y="0"/>
                    </a:moveTo>
                    <a:lnTo>
                      <a:pt x="796061" y="0"/>
                    </a:lnTo>
                  </a:path>
                </a:pathLst>
              </a:custGeom>
              <a:ln w="12014">
                <a:solidFill>
                  <a:srgbClr val="3B3D3C"/>
                </a:solidFill>
              </a:ln>
            </p:spPr>
            <p:txBody>
              <a:bodyPr wrap="square" lIns="0" tIns="0" rIns="0" bIns="0" rtlCol="0"/>
              <a:lstStyle/>
              <a:p>
                <a:endParaRPr/>
              </a:p>
            </p:txBody>
          </p:sp>
          <p:sp>
            <p:nvSpPr>
              <p:cNvPr id="80" name="object 57"/>
              <p:cNvSpPr/>
              <p:nvPr/>
            </p:nvSpPr>
            <p:spPr>
              <a:xfrm>
                <a:off x="9688817" y="3109290"/>
                <a:ext cx="796290" cy="0"/>
              </a:xfrm>
              <a:custGeom>
                <a:avLst/>
                <a:gdLst/>
                <a:ahLst/>
                <a:cxnLst/>
                <a:rect l="l" t="t" r="r" b="b"/>
                <a:pathLst>
                  <a:path w="796290">
                    <a:moveTo>
                      <a:pt x="0" y="0"/>
                    </a:moveTo>
                    <a:lnTo>
                      <a:pt x="796061" y="0"/>
                    </a:lnTo>
                  </a:path>
                </a:pathLst>
              </a:custGeom>
              <a:ln w="12014">
                <a:solidFill>
                  <a:srgbClr val="3B3D3C"/>
                </a:solidFill>
              </a:ln>
            </p:spPr>
            <p:txBody>
              <a:bodyPr wrap="square" lIns="0" tIns="0" rIns="0" bIns="0" rtlCol="0"/>
              <a:lstStyle/>
              <a:p>
                <a:endParaRPr/>
              </a:p>
            </p:txBody>
          </p:sp>
          <p:sp>
            <p:nvSpPr>
              <p:cNvPr id="81" name="object 58"/>
              <p:cNvSpPr/>
              <p:nvPr/>
            </p:nvSpPr>
            <p:spPr>
              <a:xfrm>
                <a:off x="9688817" y="3156153"/>
                <a:ext cx="796290" cy="0"/>
              </a:xfrm>
              <a:custGeom>
                <a:avLst/>
                <a:gdLst/>
                <a:ahLst/>
                <a:cxnLst/>
                <a:rect l="l" t="t" r="r" b="b"/>
                <a:pathLst>
                  <a:path w="796290">
                    <a:moveTo>
                      <a:pt x="0" y="0"/>
                    </a:moveTo>
                    <a:lnTo>
                      <a:pt x="796061" y="0"/>
                    </a:lnTo>
                  </a:path>
                </a:pathLst>
              </a:custGeom>
              <a:ln w="12014">
                <a:solidFill>
                  <a:srgbClr val="3B3D3C"/>
                </a:solidFill>
              </a:ln>
            </p:spPr>
            <p:txBody>
              <a:bodyPr wrap="square" lIns="0" tIns="0" rIns="0" bIns="0" rtlCol="0"/>
              <a:lstStyle/>
              <a:p>
                <a:endParaRPr/>
              </a:p>
            </p:txBody>
          </p:sp>
          <p:sp>
            <p:nvSpPr>
              <p:cNvPr id="82" name="object 59"/>
              <p:cNvSpPr/>
              <p:nvPr/>
            </p:nvSpPr>
            <p:spPr>
              <a:xfrm>
                <a:off x="9688817" y="3203016"/>
                <a:ext cx="796290" cy="0"/>
              </a:xfrm>
              <a:custGeom>
                <a:avLst/>
                <a:gdLst/>
                <a:ahLst/>
                <a:cxnLst/>
                <a:rect l="l" t="t" r="r" b="b"/>
                <a:pathLst>
                  <a:path w="796290">
                    <a:moveTo>
                      <a:pt x="0" y="0"/>
                    </a:moveTo>
                    <a:lnTo>
                      <a:pt x="796061" y="0"/>
                    </a:lnTo>
                  </a:path>
                </a:pathLst>
              </a:custGeom>
              <a:ln w="12014">
                <a:solidFill>
                  <a:srgbClr val="3B3D3C"/>
                </a:solidFill>
              </a:ln>
            </p:spPr>
            <p:txBody>
              <a:bodyPr wrap="square" lIns="0" tIns="0" rIns="0" bIns="0" rtlCol="0"/>
              <a:lstStyle/>
              <a:p>
                <a:endParaRPr/>
              </a:p>
            </p:txBody>
          </p:sp>
          <p:sp>
            <p:nvSpPr>
              <p:cNvPr id="83" name="object 60"/>
              <p:cNvSpPr/>
              <p:nvPr/>
            </p:nvSpPr>
            <p:spPr>
              <a:xfrm>
                <a:off x="9688817" y="3249879"/>
                <a:ext cx="796290" cy="0"/>
              </a:xfrm>
              <a:custGeom>
                <a:avLst/>
                <a:gdLst/>
                <a:ahLst/>
                <a:cxnLst/>
                <a:rect l="l" t="t" r="r" b="b"/>
                <a:pathLst>
                  <a:path w="796290">
                    <a:moveTo>
                      <a:pt x="0" y="0"/>
                    </a:moveTo>
                    <a:lnTo>
                      <a:pt x="796061" y="0"/>
                    </a:lnTo>
                  </a:path>
                </a:pathLst>
              </a:custGeom>
              <a:ln w="12014">
                <a:solidFill>
                  <a:srgbClr val="3B3D3C"/>
                </a:solidFill>
              </a:ln>
            </p:spPr>
            <p:txBody>
              <a:bodyPr wrap="square" lIns="0" tIns="0" rIns="0" bIns="0" rtlCol="0"/>
              <a:lstStyle/>
              <a:p>
                <a:endParaRPr/>
              </a:p>
            </p:txBody>
          </p:sp>
          <p:sp>
            <p:nvSpPr>
              <p:cNvPr id="84" name="object 61"/>
              <p:cNvSpPr/>
              <p:nvPr/>
            </p:nvSpPr>
            <p:spPr>
              <a:xfrm>
                <a:off x="9559256" y="3245517"/>
                <a:ext cx="1046480" cy="305435"/>
              </a:xfrm>
              <a:custGeom>
                <a:avLst/>
                <a:gdLst/>
                <a:ahLst/>
                <a:cxnLst/>
                <a:rect l="l" t="t" r="r" b="b"/>
                <a:pathLst>
                  <a:path w="1046479" h="305435">
                    <a:moveTo>
                      <a:pt x="676567" y="0"/>
                    </a:moveTo>
                    <a:lnTo>
                      <a:pt x="371868" y="0"/>
                    </a:lnTo>
                    <a:lnTo>
                      <a:pt x="0" y="305028"/>
                    </a:lnTo>
                    <a:lnTo>
                      <a:pt x="1046467" y="305028"/>
                    </a:lnTo>
                    <a:lnTo>
                      <a:pt x="676567" y="0"/>
                    </a:lnTo>
                    <a:close/>
                  </a:path>
                </a:pathLst>
              </a:custGeom>
              <a:solidFill>
                <a:srgbClr val="94312A"/>
              </a:solidFill>
            </p:spPr>
            <p:txBody>
              <a:bodyPr wrap="square" lIns="0" tIns="0" rIns="0" bIns="0" rtlCol="0"/>
              <a:lstStyle/>
              <a:p>
                <a:endParaRPr/>
              </a:p>
            </p:txBody>
          </p:sp>
          <p:sp>
            <p:nvSpPr>
              <p:cNvPr id="85" name="object 62"/>
              <p:cNvSpPr/>
              <p:nvPr/>
            </p:nvSpPr>
            <p:spPr>
              <a:xfrm>
                <a:off x="9559987" y="2919378"/>
                <a:ext cx="372110" cy="631190"/>
              </a:xfrm>
              <a:custGeom>
                <a:avLst/>
                <a:gdLst/>
                <a:ahLst/>
                <a:cxnLst/>
                <a:rect l="l" t="t" r="r" b="b"/>
                <a:pathLst>
                  <a:path w="372109" h="631189">
                    <a:moveTo>
                      <a:pt x="0" y="0"/>
                    </a:moveTo>
                    <a:lnTo>
                      <a:pt x="0" y="630961"/>
                    </a:lnTo>
                    <a:lnTo>
                      <a:pt x="371830" y="326136"/>
                    </a:lnTo>
                    <a:lnTo>
                      <a:pt x="0" y="0"/>
                    </a:lnTo>
                    <a:close/>
                  </a:path>
                </a:pathLst>
              </a:custGeom>
              <a:solidFill>
                <a:srgbClr val="D13E37"/>
              </a:solidFill>
            </p:spPr>
            <p:txBody>
              <a:bodyPr wrap="square" lIns="0" tIns="0" rIns="0" bIns="0" rtlCol="0"/>
              <a:lstStyle/>
              <a:p>
                <a:endParaRPr/>
              </a:p>
            </p:txBody>
          </p:sp>
          <p:sp>
            <p:nvSpPr>
              <p:cNvPr id="86" name="object 63"/>
              <p:cNvSpPr/>
              <p:nvPr/>
            </p:nvSpPr>
            <p:spPr>
              <a:xfrm>
                <a:off x="10235825" y="2919378"/>
                <a:ext cx="370840" cy="631190"/>
              </a:xfrm>
              <a:custGeom>
                <a:avLst/>
                <a:gdLst/>
                <a:ahLst/>
                <a:cxnLst/>
                <a:rect l="l" t="t" r="r" b="b"/>
                <a:pathLst>
                  <a:path w="370840" h="631189">
                    <a:moveTo>
                      <a:pt x="370458" y="0"/>
                    </a:moveTo>
                    <a:lnTo>
                      <a:pt x="0" y="326136"/>
                    </a:lnTo>
                    <a:lnTo>
                      <a:pt x="370458" y="630961"/>
                    </a:lnTo>
                    <a:lnTo>
                      <a:pt x="370458" y="0"/>
                    </a:lnTo>
                    <a:close/>
                  </a:path>
                </a:pathLst>
              </a:custGeom>
              <a:solidFill>
                <a:srgbClr val="D13E37"/>
              </a:solidFill>
            </p:spPr>
            <p:txBody>
              <a:bodyPr wrap="square" lIns="0" tIns="0" rIns="0" bIns="0" rtlCol="0"/>
              <a:lstStyle/>
              <a:p>
                <a:endParaRPr/>
              </a:p>
            </p:txBody>
          </p:sp>
        </p:grpSp>
      </p:grpSp>
    </p:spTree>
    <p:extLst>
      <p:ext uri="{BB962C8B-B14F-4D97-AF65-F5344CB8AC3E}">
        <p14:creationId xmlns:p14="http://schemas.microsoft.com/office/powerpoint/2010/main" val="396629747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5" name="Picture 14"/>
          <p:cNvPicPr>
            <a:picLocks noChangeAspect="1"/>
          </p:cNvPicPr>
          <p:nvPr/>
        </p:nvPicPr>
        <p:blipFill>
          <a:blip r:embed="rId2"/>
          <a:stretch>
            <a:fillRect/>
          </a:stretch>
        </p:blipFill>
        <p:spPr>
          <a:xfrm flipH="1">
            <a:off x="0" y="5130800"/>
            <a:ext cx="1989034" cy="1143000"/>
          </a:xfrm>
          <a:prstGeom prst="rect">
            <a:avLst/>
          </a:prstGeom>
        </p:spPr>
      </p:pic>
      <p:sp>
        <p:nvSpPr>
          <p:cNvPr id="17" name="object 2"/>
          <p:cNvSpPr/>
          <p:nvPr/>
        </p:nvSpPr>
        <p:spPr>
          <a:xfrm>
            <a:off x="5917210" y="0"/>
            <a:ext cx="6274790" cy="6078600"/>
          </a:xfrm>
          <a:prstGeom prst="rect">
            <a:avLst/>
          </a:prstGeom>
          <a:blipFill>
            <a:blip r:embed="rId3" cstate="print"/>
            <a:stretch>
              <a:fillRect/>
            </a:stretch>
          </a:blipFill>
        </p:spPr>
        <p:txBody>
          <a:bodyPr wrap="square" lIns="0" tIns="0" rIns="0" bIns="0" rtlCol="0"/>
          <a:lstStyle/>
          <a:p>
            <a:endParaRPr/>
          </a:p>
        </p:txBody>
      </p:sp>
      <p:sp>
        <p:nvSpPr>
          <p:cNvPr id="18" name="object 6"/>
          <p:cNvSpPr txBox="1">
            <a:spLocks/>
          </p:cNvSpPr>
          <p:nvPr/>
        </p:nvSpPr>
        <p:spPr>
          <a:xfrm>
            <a:off x="457200" y="1524000"/>
            <a:ext cx="6099028" cy="628377"/>
          </a:xfrm>
          <a:prstGeom prst="rect">
            <a:avLst/>
          </a:prstGeom>
        </p:spPr>
        <p:txBody>
          <a:bodyPr vert="horz" wrap="square" lIns="0" tIns="12700" rIns="0" bIns="0" rtlCol="0">
            <a:spAutoFit/>
          </a:bodyPr>
          <a:lstStyle>
            <a:lvl1pPr>
              <a:defRPr sz="4000" b="1" i="0">
                <a:solidFill>
                  <a:schemeClr val="bg1"/>
                </a:solidFill>
                <a:latin typeface="Trade Gothic LT Std"/>
                <a:ea typeface="+mj-ea"/>
                <a:cs typeface="Trade Gothic LT Std"/>
              </a:defRPr>
            </a:lvl1pPr>
          </a:lstStyle>
          <a:p>
            <a:pPr marL="12700">
              <a:spcBef>
                <a:spcPts val="100"/>
              </a:spcBef>
              <a:tabLst>
                <a:tab pos="1734185" algn="l"/>
              </a:tabLst>
            </a:pPr>
            <a:r>
              <a:rPr lang="en-US" dirty="0">
                <a:solidFill>
                  <a:srgbClr val="14251A"/>
                </a:solidFill>
                <a:cs typeface="Arial"/>
              </a:rPr>
              <a:t>IET On	Campus</a:t>
            </a:r>
            <a:endParaRPr lang="en-US" spc="-15" dirty="0">
              <a:solidFill>
                <a:srgbClr val="14251A"/>
              </a:solidFill>
              <a:cs typeface="Arial"/>
            </a:endParaRPr>
          </a:p>
        </p:txBody>
      </p:sp>
      <p:sp>
        <p:nvSpPr>
          <p:cNvPr id="19" name="object 7"/>
          <p:cNvSpPr txBox="1"/>
          <p:nvPr/>
        </p:nvSpPr>
        <p:spPr>
          <a:xfrm>
            <a:off x="457200" y="2356275"/>
            <a:ext cx="6172200" cy="2286652"/>
          </a:xfrm>
          <a:prstGeom prst="rect">
            <a:avLst/>
          </a:prstGeom>
        </p:spPr>
        <p:txBody>
          <a:bodyPr vert="horz" wrap="square" lIns="0" tIns="12700" rIns="0" bIns="0" rtlCol="0">
            <a:spAutoFit/>
          </a:bodyPr>
          <a:lstStyle/>
          <a:p>
            <a:pPr marL="12700" marR="286385">
              <a:lnSpc>
                <a:spcPct val="108300"/>
              </a:lnSpc>
              <a:spcBef>
                <a:spcPts val="100"/>
              </a:spcBef>
              <a:spcAft>
                <a:spcPts val="600"/>
              </a:spcAft>
            </a:pPr>
            <a:r>
              <a:rPr lang="en-US" dirty="0">
                <a:solidFill>
                  <a:schemeClr val="tx1">
                    <a:lumMod val="65000"/>
                    <a:lumOff val="35000"/>
                  </a:schemeClr>
                </a:solidFill>
                <a:latin typeface="Trade Gothic LT Std"/>
                <a:cs typeface="Arial"/>
              </a:rPr>
              <a:t>IET On Campus is an initiative run by students, for </a:t>
            </a:r>
            <a:r>
              <a:rPr lang="en-US" dirty="0" smtClean="0">
                <a:solidFill>
                  <a:schemeClr val="tx1">
                    <a:lumMod val="65000"/>
                    <a:lumOff val="35000"/>
                  </a:schemeClr>
                </a:solidFill>
                <a:latin typeface="Trade Gothic LT Std"/>
                <a:cs typeface="Arial"/>
              </a:rPr>
              <a:t>students </a:t>
            </a:r>
            <a:r>
              <a:rPr lang="en-US" dirty="0">
                <a:solidFill>
                  <a:schemeClr val="tx1">
                    <a:lumMod val="65000"/>
                    <a:lumOff val="35000"/>
                  </a:schemeClr>
                </a:solidFill>
                <a:latin typeface="Trade Gothic LT Std"/>
                <a:cs typeface="Arial"/>
              </a:rPr>
              <a:t>giving you the skills and experience you </a:t>
            </a:r>
            <a:r>
              <a:rPr lang="en-US" dirty="0" smtClean="0">
                <a:solidFill>
                  <a:schemeClr val="tx1">
                    <a:lumMod val="65000"/>
                    <a:lumOff val="35000"/>
                  </a:schemeClr>
                </a:solidFill>
                <a:latin typeface="Trade Gothic LT Std"/>
                <a:cs typeface="Arial"/>
              </a:rPr>
              <a:t>need both during and after university. It’s delivered </a:t>
            </a:r>
            <a:r>
              <a:rPr lang="en-US" dirty="0">
                <a:solidFill>
                  <a:schemeClr val="tx1">
                    <a:lumMod val="65000"/>
                    <a:lumOff val="35000"/>
                  </a:schemeClr>
                </a:solidFill>
                <a:latin typeface="Trade Gothic LT Std"/>
                <a:cs typeface="Arial"/>
              </a:rPr>
              <a:t>in a fun </a:t>
            </a:r>
            <a:r>
              <a:rPr lang="en-US" dirty="0" smtClean="0">
                <a:solidFill>
                  <a:schemeClr val="tx1">
                    <a:lumMod val="65000"/>
                    <a:lumOff val="35000"/>
                  </a:schemeClr>
                </a:solidFill>
                <a:latin typeface="Trade Gothic LT Std"/>
                <a:cs typeface="Arial"/>
              </a:rPr>
              <a:t>way</a:t>
            </a:r>
            <a:r>
              <a:rPr lang="en-US" dirty="0">
                <a:solidFill>
                  <a:schemeClr val="tx1">
                    <a:lumMod val="65000"/>
                    <a:lumOff val="35000"/>
                  </a:schemeClr>
                </a:solidFill>
                <a:latin typeface="Trade Gothic LT Std"/>
                <a:cs typeface="Arial"/>
              </a:rPr>
              <a:t>, funded and backed by the IET.</a:t>
            </a:r>
          </a:p>
          <a:p>
            <a:pPr marL="12700" marR="286385">
              <a:lnSpc>
                <a:spcPct val="108300"/>
              </a:lnSpc>
              <a:spcBef>
                <a:spcPts val="100"/>
              </a:spcBef>
              <a:spcAft>
                <a:spcPts val="600"/>
              </a:spcAft>
            </a:pPr>
            <a:r>
              <a:rPr lang="en-US" dirty="0" smtClean="0">
                <a:solidFill>
                  <a:schemeClr val="tx1">
                    <a:lumMod val="65000"/>
                    <a:lumOff val="35000"/>
                  </a:schemeClr>
                </a:solidFill>
                <a:latin typeface="Trade Gothic LT Std"/>
                <a:cs typeface="Arial"/>
              </a:rPr>
              <a:t>Check </a:t>
            </a:r>
            <a:r>
              <a:rPr lang="en-US" dirty="0">
                <a:solidFill>
                  <a:schemeClr val="tx1">
                    <a:lumMod val="65000"/>
                    <a:lumOff val="35000"/>
                  </a:schemeClr>
                </a:solidFill>
                <a:latin typeface="Trade Gothic LT Std"/>
                <a:cs typeface="Arial"/>
              </a:rPr>
              <a:t>out if there is an IET On Campus group at your </a:t>
            </a:r>
            <a:r>
              <a:rPr lang="en-US" dirty="0">
                <a:solidFill>
                  <a:schemeClr val="tx1">
                    <a:lumMod val="65000"/>
                    <a:lumOff val="35000"/>
                  </a:schemeClr>
                </a:solidFill>
                <a:latin typeface="Trade Gothic LT Std"/>
                <a:cs typeface="Arial"/>
              </a:rPr>
              <a:t>u</a:t>
            </a:r>
            <a:r>
              <a:rPr lang="en-US" dirty="0" smtClean="0">
                <a:solidFill>
                  <a:schemeClr val="tx1">
                    <a:lumMod val="65000"/>
                    <a:lumOff val="35000"/>
                  </a:schemeClr>
                </a:solidFill>
                <a:latin typeface="Trade Gothic LT Std"/>
                <a:cs typeface="Arial"/>
              </a:rPr>
              <a:t>niversity </a:t>
            </a:r>
            <a:r>
              <a:rPr lang="en-US" dirty="0">
                <a:solidFill>
                  <a:schemeClr val="tx1">
                    <a:lumMod val="65000"/>
                    <a:lumOff val="35000"/>
                  </a:schemeClr>
                </a:solidFill>
                <a:latin typeface="Trade Gothic LT Std"/>
                <a:cs typeface="Arial"/>
              </a:rPr>
              <a:t>already or find out how you can start your own</a:t>
            </a:r>
            <a:r>
              <a:rPr lang="en-US" dirty="0" smtClean="0">
                <a:solidFill>
                  <a:schemeClr val="tx1">
                    <a:lumMod val="65000"/>
                    <a:lumOff val="35000"/>
                  </a:schemeClr>
                </a:solidFill>
                <a:latin typeface="Trade Gothic LT Std"/>
                <a:cs typeface="Arial"/>
              </a:rPr>
              <a:t>.</a:t>
            </a:r>
            <a:endParaRPr lang="en-US" dirty="0">
              <a:solidFill>
                <a:schemeClr val="tx1">
                  <a:lumMod val="65000"/>
                  <a:lumOff val="35000"/>
                </a:schemeClr>
              </a:solidFill>
              <a:latin typeface="Trade Gothic LT Std"/>
              <a:cs typeface="Arial"/>
            </a:endParaRPr>
          </a:p>
          <a:p>
            <a:pPr marL="12700" marR="286385">
              <a:lnSpc>
                <a:spcPct val="108300"/>
              </a:lnSpc>
              <a:spcBef>
                <a:spcPts val="100"/>
              </a:spcBef>
              <a:spcAft>
                <a:spcPts val="600"/>
              </a:spcAft>
            </a:pPr>
            <a:r>
              <a:rPr lang="en-US" b="1" dirty="0">
                <a:solidFill>
                  <a:schemeClr val="tx1">
                    <a:lumMod val="65000"/>
                    <a:lumOff val="35000"/>
                  </a:schemeClr>
                </a:solidFill>
                <a:latin typeface="Trade Gothic LT Std"/>
                <a:cs typeface="Arial"/>
              </a:rPr>
              <a:t>#</a:t>
            </a:r>
            <a:r>
              <a:rPr lang="en-US" b="1" dirty="0" err="1" smtClean="0">
                <a:solidFill>
                  <a:schemeClr val="tx1">
                    <a:lumMod val="65000"/>
                    <a:lumOff val="35000"/>
                  </a:schemeClr>
                </a:solidFill>
                <a:latin typeface="Trade Gothic LT Std"/>
                <a:cs typeface="Arial"/>
              </a:rPr>
              <a:t>IETOnCampus</a:t>
            </a:r>
            <a:endParaRPr lang="en-US" b="1" dirty="0">
              <a:solidFill>
                <a:schemeClr val="tx1">
                  <a:lumMod val="65000"/>
                  <a:lumOff val="35000"/>
                </a:schemeClr>
              </a:solidFill>
              <a:latin typeface="Trade Gothic LT Std"/>
              <a:cs typeface="Arial"/>
            </a:endParaRPr>
          </a:p>
        </p:txBody>
      </p:sp>
      <p:pic>
        <p:nvPicPr>
          <p:cNvPr id="12" name="Picture 11"/>
          <p:cNvPicPr>
            <a:picLocks noChangeAspect="1"/>
          </p:cNvPicPr>
          <p:nvPr/>
        </p:nvPicPr>
        <p:blipFill>
          <a:blip r:embed="rId4"/>
          <a:stretch>
            <a:fillRect/>
          </a:stretch>
        </p:blipFill>
        <p:spPr>
          <a:xfrm>
            <a:off x="152400" y="76200"/>
            <a:ext cx="2421962" cy="1155710"/>
          </a:xfrm>
          <a:prstGeom prst="rect">
            <a:avLst/>
          </a:prstGeom>
        </p:spPr>
      </p:pic>
      <p:sp>
        <p:nvSpPr>
          <p:cNvPr id="10" name="object 6"/>
          <p:cNvSpPr/>
          <p:nvPr/>
        </p:nvSpPr>
        <p:spPr>
          <a:xfrm>
            <a:off x="-7520" y="6190142"/>
            <a:ext cx="8694320" cy="439258"/>
          </a:xfrm>
          <a:custGeom>
            <a:avLst/>
            <a:gdLst/>
            <a:ahLst/>
            <a:cxnLst/>
            <a:rect l="l" t="t" r="r" b="b"/>
            <a:pathLst>
              <a:path w="6275070" h="1071245">
                <a:moveTo>
                  <a:pt x="0" y="1071003"/>
                </a:moveTo>
                <a:lnTo>
                  <a:pt x="6274790" y="1071003"/>
                </a:lnTo>
                <a:lnTo>
                  <a:pt x="6274790" y="0"/>
                </a:lnTo>
                <a:lnTo>
                  <a:pt x="0" y="0"/>
                </a:lnTo>
                <a:lnTo>
                  <a:pt x="0" y="1071003"/>
                </a:lnTo>
                <a:close/>
              </a:path>
            </a:pathLst>
          </a:custGeom>
          <a:solidFill>
            <a:srgbClr val="213025"/>
          </a:solidFill>
        </p:spPr>
        <p:txBody>
          <a:bodyPr wrap="square" lIns="0" tIns="0" rIns="0" bIns="0" rtlCol="0"/>
          <a:lstStyle/>
          <a:p>
            <a:endParaRPr>
              <a:solidFill>
                <a:srgbClr val="14251A"/>
              </a:solidFill>
            </a:endParaRPr>
          </a:p>
        </p:txBody>
      </p:sp>
      <p:pic>
        <p:nvPicPr>
          <p:cNvPr id="20" name="Picture 19"/>
          <p:cNvPicPr>
            <a:picLocks noChangeAspect="1"/>
          </p:cNvPicPr>
          <p:nvPr/>
        </p:nvPicPr>
        <p:blipFill>
          <a:blip r:embed="rId5"/>
          <a:stretch>
            <a:fillRect/>
          </a:stretch>
        </p:blipFill>
        <p:spPr>
          <a:xfrm>
            <a:off x="8610600" y="6172200"/>
            <a:ext cx="3048000" cy="499672"/>
          </a:xfrm>
          <a:prstGeom prst="rect">
            <a:avLst/>
          </a:prstGeom>
        </p:spPr>
      </p:pic>
    </p:spTree>
    <p:extLst>
      <p:ext uri="{BB962C8B-B14F-4D97-AF65-F5344CB8AC3E}">
        <p14:creationId xmlns:p14="http://schemas.microsoft.com/office/powerpoint/2010/main" val="344956688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5" name="Picture 14"/>
          <p:cNvPicPr>
            <a:picLocks noChangeAspect="1"/>
          </p:cNvPicPr>
          <p:nvPr/>
        </p:nvPicPr>
        <p:blipFill>
          <a:blip r:embed="rId2"/>
          <a:stretch>
            <a:fillRect/>
          </a:stretch>
        </p:blipFill>
        <p:spPr>
          <a:xfrm flipH="1">
            <a:off x="0" y="5130800"/>
            <a:ext cx="1989034" cy="1143000"/>
          </a:xfrm>
          <a:prstGeom prst="rect">
            <a:avLst/>
          </a:prstGeom>
        </p:spPr>
      </p:pic>
      <p:sp>
        <p:nvSpPr>
          <p:cNvPr id="18" name="object 6"/>
          <p:cNvSpPr txBox="1">
            <a:spLocks/>
          </p:cNvSpPr>
          <p:nvPr/>
        </p:nvSpPr>
        <p:spPr>
          <a:xfrm>
            <a:off x="457200" y="1524000"/>
            <a:ext cx="6099028" cy="628377"/>
          </a:xfrm>
          <a:prstGeom prst="rect">
            <a:avLst/>
          </a:prstGeom>
        </p:spPr>
        <p:txBody>
          <a:bodyPr vert="horz" wrap="square" lIns="0" tIns="12700" rIns="0" bIns="0" rtlCol="0">
            <a:spAutoFit/>
          </a:bodyPr>
          <a:lstStyle>
            <a:lvl1pPr>
              <a:defRPr sz="4000" b="1" i="0">
                <a:solidFill>
                  <a:schemeClr val="bg1"/>
                </a:solidFill>
                <a:latin typeface="Trade Gothic LT Std"/>
                <a:ea typeface="+mj-ea"/>
                <a:cs typeface="Trade Gothic LT Std"/>
              </a:defRPr>
            </a:lvl1pPr>
          </a:lstStyle>
          <a:p>
            <a:pPr marL="12700">
              <a:spcBef>
                <a:spcPts val="100"/>
              </a:spcBef>
              <a:tabLst>
                <a:tab pos="1734185" algn="l"/>
              </a:tabLst>
            </a:pPr>
            <a:r>
              <a:rPr lang="en-US" dirty="0">
                <a:solidFill>
                  <a:srgbClr val="14251A"/>
                </a:solidFill>
                <a:cs typeface="Arial"/>
              </a:rPr>
              <a:t>Student Membership</a:t>
            </a:r>
            <a:endParaRPr lang="en-US" spc="-15" dirty="0">
              <a:solidFill>
                <a:srgbClr val="14251A"/>
              </a:solidFill>
              <a:cs typeface="Arial"/>
            </a:endParaRPr>
          </a:p>
        </p:txBody>
      </p:sp>
      <p:sp>
        <p:nvSpPr>
          <p:cNvPr id="19" name="object 7"/>
          <p:cNvSpPr txBox="1"/>
          <p:nvPr/>
        </p:nvSpPr>
        <p:spPr>
          <a:xfrm>
            <a:off x="457200" y="2356275"/>
            <a:ext cx="6172200" cy="1898699"/>
          </a:xfrm>
          <a:prstGeom prst="rect">
            <a:avLst/>
          </a:prstGeom>
        </p:spPr>
        <p:txBody>
          <a:bodyPr vert="horz" wrap="square" lIns="0" tIns="12700" rIns="0" bIns="0" rtlCol="0">
            <a:spAutoFit/>
          </a:bodyPr>
          <a:lstStyle/>
          <a:p>
            <a:pPr marL="12700" marR="286385">
              <a:lnSpc>
                <a:spcPct val="108300"/>
              </a:lnSpc>
              <a:spcBef>
                <a:spcPts val="100"/>
              </a:spcBef>
              <a:spcAft>
                <a:spcPts val="600"/>
              </a:spcAft>
            </a:pPr>
            <a:r>
              <a:rPr lang="en-US" dirty="0" smtClean="0">
                <a:solidFill>
                  <a:schemeClr val="tx1">
                    <a:lumMod val="65000"/>
                    <a:lumOff val="35000"/>
                  </a:schemeClr>
                </a:solidFill>
                <a:latin typeface="Trade Gothic LT Std"/>
                <a:cs typeface="Arial"/>
              </a:rPr>
              <a:t>Being a student member of the IET means you are a part </a:t>
            </a:r>
            <a:r>
              <a:rPr lang="en-US" dirty="0">
                <a:solidFill>
                  <a:schemeClr val="tx1">
                    <a:lumMod val="65000"/>
                    <a:lumOff val="35000"/>
                  </a:schemeClr>
                </a:solidFill>
                <a:latin typeface="Trade Gothic LT Std"/>
                <a:cs typeface="Arial"/>
              </a:rPr>
              <a:t>of an </a:t>
            </a:r>
            <a:r>
              <a:rPr lang="en-US" dirty="0" smtClean="0">
                <a:solidFill>
                  <a:schemeClr val="tx1">
                    <a:lumMod val="65000"/>
                    <a:lumOff val="35000"/>
                  </a:schemeClr>
                </a:solidFill>
                <a:latin typeface="Trade Gothic LT Std"/>
                <a:cs typeface="Arial"/>
              </a:rPr>
              <a:t>organisation </a:t>
            </a:r>
            <a:r>
              <a:rPr lang="en-US" dirty="0">
                <a:solidFill>
                  <a:schemeClr val="tx1">
                    <a:lumMod val="65000"/>
                    <a:lumOff val="35000"/>
                  </a:schemeClr>
                </a:solidFill>
                <a:latin typeface="Trade Gothic LT Std"/>
                <a:cs typeface="Arial"/>
              </a:rPr>
              <a:t>that is recognised globally as a hallmark of </a:t>
            </a:r>
            <a:r>
              <a:rPr lang="en-US" dirty="0" smtClean="0">
                <a:solidFill>
                  <a:schemeClr val="tx1">
                    <a:lumMod val="65000"/>
                    <a:lumOff val="35000"/>
                  </a:schemeClr>
                </a:solidFill>
                <a:latin typeface="Trade Gothic LT Std"/>
                <a:cs typeface="Arial"/>
              </a:rPr>
              <a:t>quality </a:t>
            </a:r>
            <a:r>
              <a:rPr lang="en-US" dirty="0">
                <a:solidFill>
                  <a:schemeClr val="tx1">
                    <a:lumMod val="65000"/>
                    <a:lumOff val="35000"/>
                  </a:schemeClr>
                </a:solidFill>
                <a:latin typeface="Trade Gothic LT Std"/>
                <a:cs typeface="Arial"/>
              </a:rPr>
              <a:t>and professionalism.</a:t>
            </a:r>
          </a:p>
          <a:p>
            <a:pPr marL="12700" marR="286385">
              <a:lnSpc>
                <a:spcPct val="108300"/>
              </a:lnSpc>
              <a:spcBef>
                <a:spcPts val="100"/>
              </a:spcBef>
              <a:spcAft>
                <a:spcPts val="600"/>
              </a:spcAft>
            </a:pPr>
            <a:r>
              <a:rPr lang="en-US" dirty="0">
                <a:solidFill>
                  <a:schemeClr val="tx1">
                    <a:lumMod val="65000"/>
                    <a:lumOff val="35000"/>
                  </a:schemeClr>
                </a:solidFill>
                <a:latin typeface="Trade Gothic LT Std"/>
                <a:cs typeface="Arial"/>
              </a:rPr>
              <a:t>T</a:t>
            </a:r>
            <a:r>
              <a:rPr lang="en-US" dirty="0" smtClean="0">
                <a:solidFill>
                  <a:schemeClr val="tx1">
                    <a:lumMod val="65000"/>
                    <a:lumOff val="35000"/>
                  </a:schemeClr>
                </a:solidFill>
                <a:latin typeface="Trade Gothic LT Std"/>
                <a:cs typeface="Arial"/>
              </a:rPr>
              <a:t>he </a:t>
            </a:r>
            <a:r>
              <a:rPr lang="en-US" dirty="0">
                <a:solidFill>
                  <a:schemeClr val="tx1">
                    <a:lumMod val="65000"/>
                    <a:lumOff val="35000"/>
                  </a:schemeClr>
                </a:solidFill>
                <a:latin typeface="Trade Gothic LT Std"/>
                <a:cs typeface="Arial"/>
              </a:rPr>
              <a:t>IET can offer you support and </a:t>
            </a:r>
            <a:r>
              <a:rPr lang="en-US" dirty="0" smtClean="0">
                <a:solidFill>
                  <a:schemeClr val="tx1">
                    <a:lumMod val="65000"/>
                    <a:lumOff val="35000"/>
                  </a:schemeClr>
                </a:solidFill>
                <a:latin typeface="Trade Gothic LT Std"/>
                <a:cs typeface="Arial"/>
              </a:rPr>
              <a:t>guidance </a:t>
            </a:r>
            <a:r>
              <a:rPr lang="en-US" dirty="0">
                <a:solidFill>
                  <a:schemeClr val="tx1">
                    <a:lumMod val="65000"/>
                    <a:lumOff val="35000"/>
                  </a:schemeClr>
                </a:solidFill>
                <a:latin typeface="Trade Gothic LT Std"/>
                <a:cs typeface="Arial"/>
              </a:rPr>
              <a:t>at each stage of your career as well as providing </a:t>
            </a:r>
            <a:r>
              <a:rPr lang="en-US" dirty="0" smtClean="0">
                <a:solidFill>
                  <a:schemeClr val="tx1">
                    <a:lumMod val="65000"/>
                    <a:lumOff val="35000"/>
                  </a:schemeClr>
                </a:solidFill>
                <a:latin typeface="Trade Gothic LT Std"/>
                <a:cs typeface="Arial"/>
              </a:rPr>
              <a:t>you </a:t>
            </a:r>
            <a:r>
              <a:rPr lang="en-US" dirty="0">
                <a:solidFill>
                  <a:schemeClr val="tx1">
                    <a:lumMod val="65000"/>
                    <a:lumOff val="35000"/>
                  </a:schemeClr>
                </a:solidFill>
                <a:latin typeface="Trade Gothic LT Std"/>
                <a:cs typeface="Arial"/>
              </a:rPr>
              <a:t>with a </a:t>
            </a:r>
            <a:r>
              <a:rPr lang="en-US" dirty="0" smtClean="0">
                <a:solidFill>
                  <a:schemeClr val="tx1">
                    <a:lumMod val="65000"/>
                    <a:lumOff val="35000"/>
                  </a:schemeClr>
                </a:solidFill>
                <a:latin typeface="Trade Gothic LT Std"/>
                <a:cs typeface="Arial"/>
              </a:rPr>
              <a:t>Professional Home </a:t>
            </a:r>
            <a:r>
              <a:rPr lang="en-US" dirty="0">
                <a:solidFill>
                  <a:schemeClr val="tx1">
                    <a:lumMod val="65000"/>
                    <a:lumOff val="35000"/>
                  </a:schemeClr>
                </a:solidFill>
                <a:latin typeface="Trade Gothic LT Std"/>
                <a:cs typeface="Arial"/>
              </a:rPr>
              <a:t>for </a:t>
            </a:r>
            <a:r>
              <a:rPr lang="en-US" dirty="0" smtClean="0">
                <a:solidFill>
                  <a:schemeClr val="tx1">
                    <a:lumMod val="65000"/>
                    <a:lumOff val="35000"/>
                  </a:schemeClr>
                </a:solidFill>
                <a:latin typeface="Trade Gothic LT Std"/>
                <a:cs typeface="Arial"/>
              </a:rPr>
              <a:t>Life®.</a:t>
            </a:r>
            <a:endParaRPr lang="en-US" dirty="0">
              <a:solidFill>
                <a:schemeClr val="tx1">
                  <a:lumMod val="65000"/>
                  <a:lumOff val="35000"/>
                </a:schemeClr>
              </a:solidFill>
              <a:latin typeface="Trade Gothic LT Std"/>
              <a:cs typeface="Arial"/>
            </a:endParaRPr>
          </a:p>
        </p:txBody>
      </p:sp>
      <p:pic>
        <p:nvPicPr>
          <p:cNvPr id="12" name="Picture 11"/>
          <p:cNvPicPr>
            <a:picLocks noChangeAspect="1"/>
          </p:cNvPicPr>
          <p:nvPr/>
        </p:nvPicPr>
        <p:blipFill>
          <a:blip r:embed="rId3"/>
          <a:stretch>
            <a:fillRect/>
          </a:stretch>
        </p:blipFill>
        <p:spPr>
          <a:xfrm>
            <a:off x="152400" y="76200"/>
            <a:ext cx="2421962" cy="1155710"/>
          </a:xfrm>
          <a:prstGeom prst="rect">
            <a:avLst/>
          </a:prstGeom>
        </p:spPr>
      </p:pic>
      <p:sp>
        <p:nvSpPr>
          <p:cNvPr id="10" name="object 6"/>
          <p:cNvSpPr/>
          <p:nvPr/>
        </p:nvSpPr>
        <p:spPr>
          <a:xfrm>
            <a:off x="-7520" y="6190142"/>
            <a:ext cx="8694320" cy="439258"/>
          </a:xfrm>
          <a:custGeom>
            <a:avLst/>
            <a:gdLst/>
            <a:ahLst/>
            <a:cxnLst/>
            <a:rect l="l" t="t" r="r" b="b"/>
            <a:pathLst>
              <a:path w="6275070" h="1071245">
                <a:moveTo>
                  <a:pt x="0" y="1071003"/>
                </a:moveTo>
                <a:lnTo>
                  <a:pt x="6274790" y="1071003"/>
                </a:lnTo>
                <a:lnTo>
                  <a:pt x="6274790" y="0"/>
                </a:lnTo>
                <a:lnTo>
                  <a:pt x="0" y="0"/>
                </a:lnTo>
                <a:lnTo>
                  <a:pt x="0" y="1071003"/>
                </a:lnTo>
                <a:close/>
              </a:path>
            </a:pathLst>
          </a:custGeom>
          <a:solidFill>
            <a:srgbClr val="213025"/>
          </a:solidFill>
        </p:spPr>
        <p:txBody>
          <a:bodyPr wrap="square" lIns="0" tIns="0" rIns="0" bIns="0" rtlCol="0"/>
          <a:lstStyle/>
          <a:p>
            <a:endParaRPr>
              <a:solidFill>
                <a:srgbClr val="14251A"/>
              </a:solidFill>
            </a:endParaRPr>
          </a:p>
        </p:txBody>
      </p:sp>
      <p:pic>
        <p:nvPicPr>
          <p:cNvPr id="20" name="Picture 19"/>
          <p:cNvPicPr>
            <a:picLocks noChangeAspect="1"/>
          </p:cNvPicPr>
          <p:nvPr/>
        </p:nvPicPr>
        <p:blipFill>
          <a:blip r:embed="rId4"/>
          <a:stretch>
            <a:fillRect/>
          </a:stretch>
        </p:blipFill>
        <p:spPr>
          <a:xfrm>
            <a:off x="8610600" y="6172200"/>
            <a:ext cx="3048000" cy="499672"/>
          </a:xfrm>
          <a:prstGeom prst="rect">
            <a:avLst/>
          </a:prstGeom>
        </p:spPr>
      </p:pic>
      <p:sp>
        <p:nvSpPr>
          <p:cNvPr id="11" name="object 7"/>
          <p:cNvSpPr/>
          <p:nvPr/>
        </p:nvSpPr>
        <p:spPr>
          <a:xfrm>
            <a:off x="8763000" y="654055"/>
            <a:ext cx="3147430" cy="5538250"/>
          </a:xfrm>
          <a:prstGeom prst="rect">
            <a:avLst/>
          </a:prstGeom>
          <a:blipFill>
            <a:blip r:embed="rId5" cstate="print"/>
            <a:stretch>
              <a:fillRect/>
            </a:stretch>
          </a:blipFill>
        </p:spPr>
        <p:txBody>
          <a:bodyPr wrap="square" lIns="0" tIns="0" rIns="0" bIns="0" rtlCol="0"/>
          <a:lstStyle/>
          <a:p>
            <a:endParaRPr/>
          </a:p>
        </p:txBody>
      </p:sp>
      <p:sp>
        <p:nvSpPr>
          <p:cNvPr id="13" name="object 8"/>
          <p:cNvSpPr/>
          <p:nvPr/>
        </p:nvSpPr>
        <p:spPr>
          <a:xfrm>
            <a:off x="7086600" y="609600"/>
            <a:ext cx="1731788" cy="4720678"/>
          </a:xfrm>
          <a:prstGeom prst="rect">
            <a:avLst/>
          </a:prstGeom>
          <a:blipFill>
            <a:blip r:embed="rId6" cstate="print"/>
            <a:stretch>
              <a:fillRect/>
            </a:stretch>
          </a:blipFill>
        </p:spPr>
        <p:txBody>
          <a:bodyPr wrap="square" lIns="0" tIns="0" rIns="0" bIns="0" rtlCol="0"/>
          <a:lstStyle/>
          <a:p>
            <a:endParaRPr/>
          </a:p>
        </p:txBody>
      </p:sp>
    </p:spTree>
    <p:extLst>
      <p:ext uri="{BB962C8B-B14F-4D97-AF65-F5344CB8AC3E}">
        <p14:creationId xmlns:p14="http://schemas.microsoft.com/office/powerpoint/2010/main" val="394209622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5" name="Picture 14"/>
          <p:cNvPicPr>
            <a:picLocks noChangeAspect="1"/>
          </p:cNvPicPr>
          <p:nvPr/>
        </p:nvPicPr>
        <p:blipFill>
          <a:blip r:embed="rId2"/>
          <a:stretch>
            <a:fillRect/>
          </a:stretch>
        </p:blipFill>
        <p:spPr>
          <a:xfrm flipH="1">
            <a:off x="0" y="5130800"/>
            <a:ext cx="1989034" cy="1143000"/>
          </a:xfrm>
          <a:prstGeom prst="rect">
            <a:avLst/>
          </a:prstGeom>
        </p:spPr>
      </p:pic>
      <p:sp>
        <p:nvSpPr>
          <p:cNvPr id="18" name="object 6"/>
          <p:cNvSpPr txBox="1">
            <a:spLocks/>
          </p:cNvSpPr>
          <p:nvPr/>
        </p:nvSpPr>
        <p:spPr>
          <a:xfrm>
            <a:off x="457200" y="1524000"/>
            <a:ext cx="6477000" cy="1256754"/>
          </a:xfrm>
          <a:prstGeom prst="rect">
            <a:avLst/>
          </a:prstGeom>
        </p:spPr>
        <p:txBody>
          <a:bodyPr vert="horz" wrap="square" lIns="0" tIns="12700" rIns="0" bIns="0" rtlCol="0">
            <a:spAutoFit/>
          </a:bodyPr>
          <a:lstStyle>
            <a:lvl1pPr>
              <a:defRPr sz="4000" b="1" i="0">
                <a:solidFill>
                  <a:schemeClr val="bg1"/>
                </a:solidFill>
                <a:latin typeface="Trade Gothic LT Std"/>
                <a:ea typeface="+mj-ea"/>
                <a:cs typeface="Trade Gothic LT Std"/>
              </a:defRPr>
            </a:lvl1pPr>
          </a:lstStyle>
          <a:p>
            <a:pPr marL="12700">
              <a:spcBef>
                <a:spcPts val="100"/>
              </a:spcBef>
              <a:tabLst>
                <a:tab pos="1734185" algn="l"/>
              </a:tabLst>
            </a:pPr>
            <a:r>
              <a:rPr lang="en-US" dirty="0">
                <a:solidFill>
                  <a:srgbClr val="14251A"/>
                </a:solidFill>
                <a:cs typeface="Arial"/>
              </a:rPr>
              <a:t>Present </a:t>
            </a:r>
            <a:r>
              <a:rPr lang="en-US" dirty="0" smtClean="0">
                <a:solidFill>
                  <a:srgbClr val="14251A"/>
                </a:solidFill>
                <a:cs typeface="Arial"/>
              </a:rPr>
              <a:t>Around The </a:t>
            </a:r>
          </a:p>
          <a:p>
            <a:pPr marL="12700">
              <a:spcBef>
                <a:spcPts val="100"/>
              </a:spcBef>
              <a:tabLst>
                <a:tab pos="1734185" algn="l"/>
              </a:tabLst>
            </a:pPr>
            <a:r>
              <a:rPr lang="en-US" dirty="0" smtClean="0">
                <a:solidFill>
                  <a:srgbClr val="14251A"/>
                </a:solidFill>
                <a:cs typeface="Arial"/>
              </a:rPr>
              <a:t>World Competition (PATW</a:t>
            </a:r>
            <a:r>
              <a:rPr lang="en-US" dirty="0">
                <a:solidFill>
                  <a:srgbClr val="14251A"/>
                </a:solidFill>
                <a:cs typeface="Arial"/>
              </a:rPr>
              <a:t>)</a:t>
            </a:r>
            <a:endParaRPr lang="en-US" spc="-15" dirty="0">
              <a:solidFill>
                <a:srgbClr val="14251A"/>
              </a:solidFill>
              <a:cs typeface="Arial"/>
            </a:endParaRPr>
          </a:p>
        </p:txBody>
      </p:sp>
      <p:sp>
        <p:nvSpPr>
          <p:cNvPr id="19" name="object 7"/>
          <p:cNvSpPr txBox="1"/>
          <p:nvPr/>
        </p:nvSpPr>
        <p:spPr>
          <a:xfrm>
            <a:off x="457200" y="3200400"/>
            <a:ext cx="6172200" cy="1897699"/>
          </a:xfrm>
          <a:prstGeom prst="rect">
            <a:avLst/>
          </a:prstGeom>
        </p:spPr>
        <p:txBody>
          <a:bodyPr vert="horz" wrap="square" lIns="0" tIns="12700" rIns="0" bIns="0" rtlCol="0">
            <a:spAutoFit/>
          </a:bodyPr>
          <a:lstStyle/>
          <a:p>
            <a:pPr marL="12700" marR="286385">
              <a:lnSpc>
                <a:spcPct val="108300"/>
              </a:lnSpc>
              <a:spcBef>
                <a:spcPts val="100"/>
              </a:spcBef>
              <a:spcAft>
                <a:spcPts val="600"/>
              </a:spcAft>
            </a:pPr>
            <a:r>
              <a:rPr lang="en-US" dirty="0">
                <a:solidFill>
                  <a:schemeClr val="tx1">
                    <a:lumMod val="65000"/>
                    <a:lumOff val="35000"/>
                  </a:schemeClr>
                </a:solidFill>
                <a:latin typeface="Trade Gothic LT Std"/>
                <a:cs typeface="Arial"/>
              </a:rPr>
              <a:t>Open to members and non-members aged 18-26, </a:t>
            </a:r>
            <a:r>
              <a:rPr lang="en-US" dirty="0" smtClean="0">
                <a:solidFill>
                  <a:schemeClr val="tx1">
                    <a:lumMod val="65000"/>
                    <a:lumOff val="35000"/>
                  </a:schemeClr>
                </a:solidFill>
                <a:latin typeface="Trade Gothic LT Std"/>
                <a:cs typeface="Arial"/>
              </a:rPr>
              <a:t>this competition involves a </a:t>
            </a:r>
            <a:r>
              <a:rPr lang="en-US" dirty="0">
                <a:solidFill>
                  <a:schemeClr val="tx1">
                    <a:lumMod val="65000"/>
                    <a:lumOff val="35000"/>
                  </a:schemeClr>
                </a:solidFill>
                <a:latin typeface="Trade Gothic LT Std"/>
                <a:cs typeface="Arial"/>
              </a:rPr>
              <a:t>10 minute presentation with the chance to win £</a:t>
            </a:r>
            <a:r>
              <a:rPr lang="en-US" dirty="0" smtClean="0">
                <a:solidFill>
                  <a:schemeClr val="tx1">
                    <a:lumMod val="65000"/>
                    <a:lumOff val="35000"/>
                  </a:schemeClr>
                </a:solidFill>
                <a:latin typeface="Trade Gothic LT Std"/>
                <a:cs typeface="Arial"/>
              </a:rPr>
              <a:t>1,000 for </a:t>
            </a:r>
            <a:r>
              <a:rPr lang="en-US" dirty="0">
                <a:solidFill>
                  <a:schemeClr val="tx1">
                    <a:lumMod val="65000"/>
                    <a:lumOff val="35000"/>
                  </a:schemeClr>
                </a:solidFill>
                <a:latin typeface="Trade Gothic LT Std"/>
                <a:cs typeface="Arial"/>
              </a:rPr>
              <a:t>the winner and £500 for the runner-up.</a:t>
            </a:r>
          </a:p>
          <a:p>
            <a:pPr marL="12700" marR="286385">
              <a:lnSpc>
                <a:spcPct val="108300"/>
              </a:lnSpc>
              <a:spcBef>
                <a:spcPts val="100"/>
              </a:spcBef>
              <a:spcAft>
                <a:spcPts val="600"/>
              </a:spcAft>
            </a:pPr>
            <a:r>
              <a:rPr lang="en-US" dirty="0">
                <a:solidFill>
                  <a:schemeClr val="tx1">
                    <a:lumMod val="65000"/>
                    <a:lumOff val="35000"/>
                  </a:schemeClr>
                </a:solidFill>
                <a:latin typeface="Trade Gothic LT Std"/>
                <a:cs typeface="Arial"/>
              </a:rPr>
              <a:t>Check out the </a:t>
            </a:r>
            <a:r>
              <a:rPr lang="en-US" dirty="0" smtClean="0">
                <a:solidFill>
                  <a:schemeClr val="tx1">
                    <a:lumMod val="65000"/>
                    <a:lumOff val="35000"/>
                  </a:schemeClr>
                </a:solidFill>
                <a:latin typeface="Trade Gothic LT Std"/>
                <a:cs typeface="Arial"/>
              </a:rPr>
              <a:t>website for the entry deadline in your </a:t>
            </a:r>
            <a:r>
              <a:rPr lang="en-US" dirty="0">
                <a:solidFill>
                  <a:schemeClr val="tx1">
                    <a:lumMod val="65000"/>
                    <a:lumOff val="35000"/>
                  </a:schemeClr>
                </a:solidFill>
                <a:latin typeface="Trade Gothic LT Std"/>
                <a:cs typeface="Arial"/>
              </a:rPr>
              <a:t>l</a:t>
            </a:r>
            <a:r>
              <a:rPr lang="en-US" dirty="0" smtClean="0">
                <a:solidFill>
                  <a:schemeClr val="tx1">
                    <a:lumMod val="65000"/>
                    <a:lumOff val="35000"/>
                  </a:schemeClr>
                </a:solidFill>
                <a:latin typeface="Trade Gothic LT Std"/>
                <a:cs typeface="Arial"/>
              </a:rPr>
              <a:t>ocal network. </a:t>
            </a:r>
            <a:endParaRPr lang="en-US" dirty="0">
              <a:solidFill>
                <a:schemeClr val="tx1">
                  <a:lumMod val="65000"/>
                  <a:lumOff val="35000"/>
                </a:schemeClr>
              </a:solidFill>
              <a:latin typeface="Trade Gothic LT Std"/>
              <a:cs typeface="Arial"/>
            </a:endParaRPr>
          </a:p>
        </p:txBody>
      </p:sp>
      <p:pic>
        <p:nvPicPr>
          <p:cNvPr id="12" name="Picture 11"/>
          <p:cNvPicPr>
            <a:picLocks noChangeAspect="1"/>
          </p:cNvPicPr>
          <p:nvPr/>
        </p:nvPicPr>
        <p:blipFill>
          <a:blip r:embed="rId3"/>
          <a:stretch>
            <a:fillRect/>
          </a:stretch>
        </p:blipFill>
        <p:spPr>
          <a:xfrm>
            <a:off x="152400" y="76200"/>
            <a:ext cx="2421962" cy="1155710"/>
          </a:xfrm>
          <a:prstGeom prst="rect">
            <a:avLst/>
          </a:prstGeom>
        </p:spPr>
      </p:pic>
      <p:sp>
        <p:nvSpPr>
          <p:cNvPr id="10" name="object 6"/>
          <p:cNvSpPr/>
          <p:nvPr/>
        </p:nvSpPr>
        <p:spPr>
          <a:xfrm>
            <a:off x="-7520" y="6190142"/>
            <a:ext cx="8694320" cy="439258"/>
          </a:xfrm>
          <a:custGeom>
            <a:avLst/>
            <a:gdLst/>
            <a:ahLst/>
            <a:cxnLst/>
            <a:rect l="l" t="t" r="r" b="b"/>
            <a:pathLst>
              <a:path w="6275070" h="1071245">
                <a:moveTo>
                  <a:pt x="0" y="1071003"/>
                </a:moveTo>
                <a:lnTo>
                  <a:pt x="6274790" y="1071003"/>
                </a:lnTo>
                <a:lnTo>
                  <a:pt x="6274790" y="0"/>
                </a:lnTo>
                <a:lnTo>
                  <a:pt x="0" y="0"/>
                </a:lnTo>
                <a:lnTo>
                  <a:pt x="0" y="1071003"/>
                </a:lnTo>
                <a:close/>
              </a:path>
            </a:pathLst>
          </a:custGeom>
          <a:solidFill>
            <a:srgbClr val="213025"/>
          </a:solidFill>
        </p:spPr>
        <p:txBody>
          <a:bodyPr wrap="square" lIns="0" tIns="0" rIns="0" bIns="0" rtlCol="0"/>
          <a:lstStyle/>
          <a:p>
            <a:endParaRPr>
              <a:solidFill>
                <a:srgbClr val="14251A"/>
              </a:solidFill>
            </a:endParaRPr>
          </a:p>
        </p:txBody>
      </p:sp>
      <p:pic>
        <p:nvPicPr>
          <p:cNvPr id="20" name="Picture 19"/>
          <p:cNvPicPr>
            <a:picLocks noChangeAspect="1"/>
          </p:cNvPicPr>
          <p:nvPr/>
        </p:nvPicPr>
        <p:blipFill>
          <a:blip r:embed="rId4"/>
          <a:stretch>
            <a:fillRect/>
          </a:stretch>
        </p:blipFill>
        <p:spPr>
          <a:xfrm>
            <a:off x="8610600" y="6172200"/>
            <a:ext cx="3048000" cy="499672"/>
          </a:xfrm>
          <a:prstGeom prst="rect">
            <a:avLst/>
          </a:prstGeom>
        </p:spPr>
      </p:pic>
      <p:pic>
        <p:nvPicPr>
          <p:cNvPr id="2" name="Picture 1" descr="PATW---new-160 (2).jp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610600" y="1447800"/>
            <a:ext cx="1872609" cy="3827146"/>
          </a:xfrm>
          <a:prstGeom prst="rect">
            <a:avLst/>
          </a:prstGeom>
        </p:spPr>
      </p:pic>
    </p:spTree>
    <p:extLst>
      <p:ext uri="{BB962C8B-B14F-4D97-AF65-F5344CB8AC3E}">
        <p14:creationId xmlns:p14="http://schemas.microsoft.com/office/powerpoint/2010/main" val="304567289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5" name="Picture 14"/>
          <p:cNvPicPr>
            <a:picLocks noChangeAspect="1"/>
          </p:cNvPicPr>
          <p:nvPr/>
        </p:nvPicPr>
        <p:blipFill>
          <a:blip r:embed="rId2"/>
          <a:stretch>
            <a:fillRect/>
          </a:stretch>
        </p:blipFill>
        <p:spPr>
          <a:xfrm flipH="1">
            <a:off x="0" y="5130800"/>
            <a:ext cx="1989034" cy="1143000"/>
          </a:xfrm>
          <a:prstGeom prst="rect">
            <a:avLst/>
          </a:prstGeom>
        </p:spPr>
      </p:pic>
      <p:pic>
        <p:nvPicPr>
          <p:cNvPr id="3" name="Picture 2" descr="Global_icon.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391400" y="457200"/>
            <a:ext cx="3857752" cy="4020316"/>
          </a:xfrm>
          <a:prstGeom prst="rect">
            <a:avLst/>
          </a:prstGeom>
        </p:spPr>
      </p:pic>
      <p:sp>
        <p:nvSpPr>
          <p:cNvPr id="18" name="object 6"/>
          <p:cNvSpPr txBox="1">
            <a:spLocks/>
          </p:cNvSpPr>
          <p:nvPr/>
        </p:nvSpPr>
        <p:spPr>
          <a:xfrm>
            <a:off x="457200" y="1524000"/>
            <a:ext cx="5257800" cy="1243930"/>
          </a:xfrm>
          <a:prstGeom prst="rect">
            <a:avLst/>
          </a:prstGeom>
        </p:spPr>
        <p:txBody>
          <a:bodyPr vert="horz" wrap="square" lIns="0" tIns="12700" rIns="0" bIns="0" rtlCol="0">
            <a:spAutoFit/>
          </a:bodyPr>
          <a:lstStyle>
            <a:lvl1pPr>
              <a:defRPr sz="4000" b="1" i="0">
                <a:solidFill>
                  <a:schemeClr val="bg1"/>
                </a:solidFill>
                <a:latin typeface="Trade Gothic LT Std"/>
                <a:ea typeface="+mj-ea"/>
                <a:cs typeface="Trade Gothic LT Std"/>
              </a:defRPr>
            </a:lvl1pPr>
          </a:lstStyle>
          <a:p>
            <a:pPr marL="12700">
              <a:spcBef>
                <a:spcPts val="100"/>
              </a:spcBef>
              <a:tabLst>
                <a:tab pos="1734185" algn="l"/>
              </a:tabLst>
            </a:pPr>
            <a:r>
              <a:rPr lang="en-US" dirty="0">
                <a:solidFill>
                  <a:srgbClr val="14251A"/>
                </a:solidFill>
                <a:cs typeface="Arial"/>
              </a:rPr>
              <a:t>Young Professionals  Global Challenge</a:t>
            </a:r>
            <a:endParaRPr lang="en-US" spc="-15" dirty="0">
              <a:solidFill>
                <a:srgbClr val="14251A"/>
              </a:solidFill>
              <a:cs typeface="Arial"/>
            </a:endParaRPr>
          </a:p>
        </p:txBody>
      </p:sp>
      <p:sp>
        <p:nvSpPr>
          <p:cNvPr id="19" name="object 7"/>
          <p:cNvSpPr txBox="1"/>
          <p:nvPr/>
        </p:nvSpPr>
        <p:spPr>
          <a:xfrm>
            <a:off x="457200" y="2971800"/>
            <a:ext cx="6172200" cy="1598709"/>
          </a:xfrm>
          <a:prstGeom prst="rect">
            <a:avLst/>
          </a:prstGeom>
        </p:spPr>
        <p:txBody>
          <a:bodyPr vert="horz" wrap="square" lIns="0" tIns="12700" rIns="0" bIns="0" rtlCol="0">
            <a:spAutoFit/>
          </a:bodyPr>
          <a:lstStyle/>
          <a:p>
            <a:pPr marL="12700" marR="286385">
              <a:lnSpc>
                <a:spcPct val="108300"/>
              </a:lnSpc>
              <a:spcBef>
                <a:spcPts val="100"/>
              </a:spcBef>
              <a:spcAft>
                <a:spcPts val="600"/>
              </a:spcAft>
            </a:pPr>
            <a:r>
              <a:rPr lang="en-US" dirty="0">
                <a:solidFill>
                  <a:schemeClr val="tx1">
                    <a:lumMod val="65000"/>
                    <a:lumOff val="35000"/>
                  </a:schemeClr>
                </a:solidFill>
                <a:latin typeface="Trade Gothic LT Std"/>
                <a:cs typeface="Arial"/>
              </a:rPr>
              <a:t>A chance for Young Professionals to address real world  engineering challenges.</a:t>
            </a:r>
          </a:p>
          <a:p>
            <a:pPr marL="12700" marR="286385">
              <a:lnSpc>
                <a:spcPct val="108300"/>
              </a:lnSpc>
              <a:spcBef>
                <a:spcPts val="100"/>
              </a:spcBef>
              <a:spcAft>
                <a:spcPts val="600"/>
              </a:spcAft>
            </a:pPr>
            <a:r>
              <a:rPr lang="en-US" dirty="0" smtClean="0">
                <a:solidFill>
                  <a:schemeClr val="tx1">
                    <a:lumMod val="65000"/>
                    <a:lumOff val="35000"/>
                  </a:schemeClr>
                </a:solidFill>
                <a:latin typeface="Trade Gothic LT Std"/>
                <a:cs typeface="Arial"/>
              </a:rPr>
              <a:t>The </a:t>
            </a:r>
            <a:r>
              <a:rPr lang="en-US" dirty="0">
                <a:solidFill>
                  <a:schemeClr val="tx1">
                    <a:lumMod val="65000"/>
                    <a:lumOff val="35000"/>
                  </a:schemeClr>
                </a:solidFill>
                <a:latin typeface="Trade Gothic LT Std"/>
                <a:cs typeface="Arial"/>
              </a:rPr>
              <a:t>c</a:t>
            </a:r>
            <a:r>
              <a:rPr lang="en-US" dirty="0" smtClean="0">
                <a:solidFill>
                  <a:schemeClr val="tx1">
                    <a:lumMod val="65000"/>
                    <a:lumOff val="35000"/>
                  </a:schemeClr>
                </a:solidFill>
                <a:latin typeface="Trade Gothic LT Std"/>
                <a:cs typeface="Arial"/>
              </a:rPr>
              <a:t>hallenge </a:t>
            </a:r>
            <a:r>
              <a:rPr lang="en-US" dirty="0">
                <a:solidFill>
                  <a:schemeClr val="tx1">
                    <a:lumMod val="65000"/>
                    <a:lumOff val="35000"/>
                  </a:schemeClr>
                </a:solidFill>
                <a:latin typeface="Trade Gothic LT Std"/>
                <a:cs typeface="Arial"/>
              </a:rPr>
              <a:t>focuses on the technical feasibility,  efficiency and innovation of a proposed solution, as well  as challenging the marketing skills of participants.</a:t>
            </a:r>
          </a:p>
        </p:txBody>
      </p:sp>
      <p:pic>
        <p:nvPicPr>
          <p:cNvPr id="12" name="Picture 11"/>
          <p:cNvPicPr>
            <a:picLocks noChangeAspect="1"/>
          </p:cNvPicPr>
          <p:nvPr/>
        </p:nvPicPr>
        <p:blipFill>
          <a:blip r:embed="rId4"/>
          <a:stretch>
            <a:fillRect/>
          </a:stretch>
        </p:blipFill>
        <p:spPr>
          <a:xfrm>
            <a:off x="152400" y="76200"/>
            <a:ext cx="2421962" cy="1155710"/>
          </a:xfrm>
          <a:prstGeom prst="rect">
            <a:avLst/>
          </a:prstGeom>
        </p:spPr>
      </p:pic>
      <p:sp>
        <p:nvSpPr>
          <p:cNvPr id="10" name="object 6"/>
          <p:cNvSpPr/>
          <p:nvPr/>
        </p:nvSpPr>
        <p:spPr>
          <a:xfrm>
            <a:off x="-7520" y="6190142"/>
            <a:ext cx="8694320" cy="439258"/>
          </a:xfrm>
          <a:custGeom>
            <a:avLst/>
            <a:gdLst/>
            <a:ahLst/>
            <a:cxnLst/>
            <a:rect l="l" t="t" r="r" b="b"/>
            <a:pathLst>
              <a:path w="6275070" h="1071245">
                <a:moveTo>
                  <a:pt x="0" y="1071003"/>
                </a:moveTo>
                <a:lnTo>
                  <a:pt x="6274790" y="1071003"/>
                </a:lnTo>
                <a:lnTo>
                  <a:pt x="6274790" y="0"/>
                </a:lnTo>
                <a:lnTo>
                  <a:pt x="0" y="0"/>
                </a:lnTo>
                <a:lnTo>
                  <a:pt x="0" y="1071003"/>
                </a:lnTo>
                <a:close/>
              </a:path>
            </a:pathLst>
          </a:custGeom>
          <a:solidFill>
            <a:srgbClr val="213025"/>
          </a:solidFill>
        </p:spPr>
        <p:txBody>
          <a:bodyPr wrap="square" lIns="0" tIns="0" rIns="0" bIns="0" rtlCol="0"/>
          <a:lstStyle/>
          <a:p>
            <a:endParaRPr>
              <a:solidFill>
                <a:srgbClr val="14251A"/>
              </a:solidFill>
            </a:endParaRPr>
          </a:p>
        </p:txBody>
      </p:sp>
      <p:pic>
        <p:nvPicPr>
          <p:cNvPr id="20" name="Picture 19"/>
          <p:cNvPicPr>
            <a:picLocks noChangeAspect="1"/>
          </p:cNvPicPr>
          <p:nvPr/>
        </p:nvPicPr>
        <p:blipFill>
          <a:blip r:embed="rId5"/>
          <a:stretch>
            <a:fillRect/>
          </a:stretch>
        </p:blipFill>
        <p:spPr>
          <a:xfrm>
            <a:off x="8610600" y="6172200"/>
            <a:ext cx="3048000" cy="499672"/>
          </a:xfrm>
          <a:prstGeom prst="rect">
            <a:avLst/>
          </a:prstGeom>
        </p:spPr>
      </p:pic>
      <p:pic>
        <p:nvPicPr>
          <p:cNvPr id="4" name="Picture 3" descr="Global challenge logo_crop.jpg"/>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620000" y="4572000"/>
            <a:ext cx="3459480" cy="953644"/>
          </a:xfrm>
          <a:prstGeom prst="rect">
            <a:avLst/>
          </a:prstGeom>
        </p:spPr>
      </p:pic>
    </p:spTree>
    <p:extLst>
      <p:ext uri="{BB962C8B-B14F-4D97-AF65-F5344CB8AC3E}">
        <p14:creationId xmlns:p14="http://schemas.microsoft.com/office/powerpoint/2010/main" val="26381552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5" name="Picture 14"/>
          <p:cNvPicPr>
            <a:picLocks noChangeAspect="1"/>
          </p:cNvPicPr>
          <p:nvPr/>
        </p:nvPicPr>
        <p:blipFill>
          <a:blip r:embed="rId2"/>
          <a:stretch>
            <a:fillRect/>
          </a:stretch>
        </p:blipFill>
        <p:spPr>
          <a:xfrm flipH="1">
            <a:off x="0" y="5130800"/>
            <a:ext cx="1989034" cy="1143000"/>
          </a:xfrm>
          <a:prstGeom prst="rect">
            <a:avLst/>
          </a:prstGeom>
        </p:spPr>
      </p:pic>
      <p:sp>
        <p:nvSpPr>
          <p:cNvPr id="11" name="object 2"/>
          <p:cNvSpPr/>
          <p:nvPr/>
        </p:nvSpPr>
        <p:spPr>
          <a:xfrm>
            <a:off x="6381031" y="923456"/>
            <a:ext cx="5782394" cy="5305638"/>
          </a:xfrm>
          <a:prstGeom prst="rect">
            <a:avLst/>
          </a:prstGeom>
          <a:blipFill>
            <a:blip r:embed="rId3" cstate="print"/>
            <a:stretch>
              <a:fillRect/>
            </a:stretch>
          </a:blipFill>
        </p:spPr>
        <p:txBody>
          <a:bodyPr wrap="square" lIns="0" tIns="0" rIns="0" bIns="0" rtlCol="0"/>
          <a:lstStyle/>
          <a:p>
            <a:endParaRPr/>
          </a:p>
        </p:txBody>
      </p:sp>
      <p:sp>
        <p:nvSpPr>
          <p:cNvPr id="18" name="object 6"/>
          <p:cNvSpPr txBox="1">
            <a:spLocks/>
          </p:cNvSpPr>
          <p:nvPr/>
        </p:nvSpPr>
        <p:spPr>
          <a:xfrm>
            <a:off x="457200" y="1524000"/>
            <a:ext cx="6019800" cy="1243930"/>
          </a:xfrm>
          <a:prstGeom prst="rect">
            <a:avLst/>
          </a:prstGeom>
        </p:spPr>
        <p:txBody>
          <a:bodyPr vert="horz" wrap="square" lIns="0" tIns="12700" rIns="0" bIns="0" rtlCol="0">
            <a:spAutoFit/>
          </a:bodyPr>
          <a:lstStyle>
            <a:lvl1pPr>
              <a:defRPr sz="4000" b="1" i="0">
                <a:solidFill>
                  <a:schemeClr val="bg1"/>
                </a:solidFill>
                <a:latin typeface="Trade Gothic LT Std"/>
                <a:ea typeface="+mj-ea"/>
                <a:cs typeface="Trade Gothic LT Std"/>
              </a:defRPr>
            </a:lvl1pPr>
          </a:lstStyle>
          <a:p>
            <a:pPr marL="12700">
              <a:spcBef>
                <a:spcPts val="100"/>
              </a:spcBef>
              <a:tabLst>
                <a:tab pos="1734185" algn="l"/>
              </a:tabLst>
            </a:pPr>
            <a:r>
              <a:rPr lang="en-US" dirty="0" smtClean="0">
                <a:solidFill>
                  <a:srgbClr val="14251A"/>
                </a:solidFill>
                <a:cs typeface="Arial"/>
              </a:rPr>
              <a:t>Engineering Communities</a:t>
            </a:r>
            <a:endParaRPr lang="en-US" spc="-15" dirty="0">
              <a:solidFill>
                <a:srgbClr val="14251A"/>
              </a:solidFill>
              <a:cs typeface="Arial"/>
            </a:endParaRPr>
          </a:p>
        </p:txBody>
      </p:sp>
      <p:sp>
        <p:nvSpPr>
          <p:cNvPr id="19" name="object 7"/>
          <p:cNvSpPr txBox="1"/>
          <p:nvPr/>
        </p:nvSpPr>
        <p:spPr>
          <a:xfrm>
            <a:off x="457200" y="2971800"/>
            <a:ext cx="5486400" cy="1508746"/>
          </a:xfrm>
          <a:prstGeom prst="rect">
            <a:avLst/>
          </a:prstGeom>
        </p:spPr>
        <p:txBody>
          <a:bodyPr vert="horz" wrap="square" lIns="0" tIns="12700" rIns="0" bIns="0" rtlCol="0">
            <a:spAutoFit/>
          </a:bodyPr>
          <a:lstStyle/>
          <a:p>
            <a:pPr marL="12700" marR="286385">
              <a:lnSpc>
                <a:spcPct val="108300"/>
              </a:lnSpc>
              <a:spcBef>
                <a:spcPts val="100"/>
              </a:spcBef>
              <a:spcAft>
                <a:spcPts val="600"/>
              </a:spcAft>
            </a:pPr>
            <a:r>
              <a:rPr lang="en-US" dirty="0" smtClean="0">
                <a:solidFill>
                  <a:schemeClr val="tx1">
                    <a:lumMod val="65000"/>
                    <a:lumOff val="35000"/>
                  </a:schemeClr>
                </a:solidFill>
                <a:latin typeface="Trade Gothic LT Std"/>
                <a:cs typeface="Arial"/>
              </a:rPr>
              <a:t>Sign up to </a:t>
            </a:r>
            <a:r>
              <a:rPr lang="en-US" dirty="0">
                <a:solidFill>
                  <a:schemeClr val="tx1">
                    <a:lumMod val="65000"/>
                    <a:lumOff val="35000"/>
                  </a:schemeClr>
                </a:solidFill>
                <a:latin typeface="Trade Gothic LT Std"/>
                <a:cs typeface="Arial"/>
              </a:rPr>
              <a:t>Engineering </a:t>
            </a:r>
            <a:r>
              <a:rPr lang="en-US" dirty="0" smtClean="0">
                <a:solidFill>
                  <a:schemeClr val="tx1">
                    <a:lumMod val="65000"/>
                    <a:lumOff val="35000"/>
                  </a:schemeClr>
                </a:solidFill>
                <a:latin typeface="Trade Gothic LT Std"/>
                <a:cs typeface="Arial"/>
              </a:rPr>
              <a:t>Communities, our online networking platform where you can make </a:t>
            </a:r>
            <a:r>
              <a:rPr lang="en-US" dirty="0">
                <a:solidFill>
                  <a:schemeClr val="tx1">
                    <a:lumMod val="65000"/>
                    <a:lumOff val="35000"/>
                  </a:schemeClr>
                </a:solidFill>
                <a:latin typeface="Trade Gothic LT Std"/>
                <a:cs typeface="Arial"/>
              </a:rPr>
              <a:t>contacts, access valuable </a:t>
            </a:r>
            <a:r>
              <a:rPr lang="en-US" dirty="0" smtClean="0">
                <a:solidFill>
                  <a:schemeClr val="tx1">
                    <a:lumMod val="65000"/>
                    <a:lumOff val="35000"/>
                  </a:schemeClr>
                </a:solidFill>
                <a:latin typeface="Trade Gothic LT Std"/>
                <a:cs typeface="Arial"/>
              </a:rPr>
              <a:t>resources and </a:t>
            </a:r>
            <a:r>
              <a:rPr lang="en-US" dirty="0">
                <a:solidFill>
                  <a:schemeClr val="tx1">
                    <a:lumMod val="65000"/>
                    <a:lumOff val="35000"/>
                  </a:schemeClr>
                </a:solidFill>
                <a:latin typeface="Trade Gothic LT Std"/>
                <a:cs typeface="Arial"/>
              </a:rPr>
              <a:t>discover the latest developments </a:t>
            </a:r>
            <a:r>
              <a:rPr lang="en-US" dirty="0" smtClean="0">
                <a:solidFill>
                  <a:schemeClr val="tx1">
                    <a:lumMod val="65000"/>
                    <a:lumOff val="35000"/>
                  </a:schemeClr>
                </a:solidFill>
                <a:latin typeface="Trade Gothic LT Std"/>
                <a:cs typeface="Arial"/>
              </a:rPr>
              <a:t>from your engineering </a:t>
            </a:r>
            <a:r>
              <a:rPr lang="en-US" dirty="0">
                <a:solidFill>
                  <a:schemeClr val="tx1">
                    <a:lumMod val="65000"/>
                    <a:lumOff val="35000"/>
                  </a:schemeClr>
                </a:solidFill>
                <a:latin typeface="Trade Gothic LT Std"/>
                <a:cs typeface="Arial"/>
              </a:rPr>
              <a:t>and </a:t>
            </a:r>
            <a:r>
              <a:rPr lang="en-US" dirty="0" smtClean="0">
                <a:solidFill>
                  <a:schemeClr val="tx1">
                    <a:lumMod val="65000"/>
                    <a:lumOff val="35000"/>
                  </a:schemeClr>
                </a:solidFill>
                <a:latin typeface="Trade Gothic LT Std"/>
                <a:cs typeface="Arial"/>
              </a:rPr>
              <a:t>technology communities.</a:t>
            </a:r>
            <a:endParaRPr lang="en-US" dirty="0">
              <a:solidFill>
                <a:schemeClr val="tx1">
                  <a:lumMod val="65000"/>
                  <a:lumOff val="35000"/>
                </a:schemeClr>
              </a:solidFill>
              <a:latin typeface="Trade Gothic LT Std"/>
              <a:cs typeface="Arial"/>
            </a:endParaRPr>
          </a:p>
        </p:txBody>
      </p:sp>
      <p:pic>
        <p:nvPicPr>
          <p:cNvPr id="12" name="Picture 11"/>
          <p:cNvPicPr>
            <a:picLocks noChangeAspect="1"/>
          </p:cNvPicPr>
          <p:nvPr/>
        </p:nvPicPr>
        <p:blipFill>
          <a:blip r:embed="rId4"/>
          <a:stretch>
            <a:fillRect/>
          </a:stretch>
        </p:blipFill>
        <p:spPr>
          <a:xfrm>
            <a:off x="152400" y="76200"/>
            <a:ext cx="2421962" cy="1155710"/>
          </a:xfrm>
          <a:prstGeom prst="rect">
            <a:avLst/>
          </a:prstGeom>
        </p:spPr>
      </p:pic>
      <p:sp>
        <p:nvSpPr>
          <p:cNvPr id="10" name="object 6"/>
          <p:cNvSpPr/>
          <p:nvPr/>
        </p:nvSpPr>
        <p:spPr>
          <a:xfrm>
            <a:off x="-7520" y="6190142"/>
            <a:ext cx="8694320" cy="439258"/>
          </a:xfrm>
          <a:custGeom>
            <a:avLst/>
            <a:gdLst/>
            <a:ahLst/>
            <a:cxnLst/>
            <a:rect l="l" t="t" r="r" b="b"/>
            <a:pathLst>
              <a:path w="6275070" h="1071245">
                <a:moveTo>
                  <a:pt x="0" y="1071003"/>
                </a:moveTo>
                <a:lnTo>
                  <a:pt x="6274790" y="1071003"/>
                </a:lnTo>
                <a:lnTo>
                  <a:pt x="6274790" y="0"/>
                </a:lnTo>
                <a:lnTo>
                  <a:pt x="0" y="0"/>
                </a:lnTo>
                <a:lnTo>
                  <a:pt x="0" y="1071003"/>
                </a:lnTo>
                <a:close/>
              </a:path>
            </a:pathLst>
          </a:custGeom>
          <a:solidFill>
            <a:srgbClr val="213025"/>
          </a:solidFill>
        </p:spPr>
        <p:txBody>
          <a:bodyPr wrap="square" lIns="0" tIns="0" rIns="0" bIns="0" rtlCol="0"/>
          <a:lstStyle/>
          <a:p>
            <a:endParaRPr>
              <a:solidFill>
                <a:srgbClr val="14251A"/>
              </a:solidFill>
            </a:endParaRPr>
          </a:p>
        </p:txBody>
      </p:sp>
      <p:pic>
        <p:nvPicPr>
          <p:cNvPr id="20" name="Picture 19"/>
          <p:cNvPicPr>
            <a:picLocks noChangeAspect="1"/>
          </p:cNvPicPr>
          <p:nvPr/>
        </p:nvPicPr>
        <p:blipFill>
          <a:blip r:embed="rId5"/>
          <a:stretch>
            <a:fillRect/>
          </a:stretch>
        </p:blipFill>
        <p:spPr>
          <a:xfrm>
            <a:off x="8610600" y="6172200"/>
            <a:ext cx="3048000" cy="499672"/>
          </a:xfrm>
          <a:prstGeom prst="rect">
            <a:avLst/>
          </a:prstGeom>
        </p:spPr>
      </p:pic>
      <p:pic>
        <p:nvPicPr>
          <p:cNvPr id="9" name="Picture 8"/>
          <p:cNvPicPr>
            <a:picLocks noChangeAspect="1"/>
          </p:cNvPicPr>
          <p:nvPr/>
        </p:nvPicPr>
        <p:blipFill>
          <a:blip r:embed="rId6"/>
          <a:stretch>
            <a:fillRect/>
          </a:stretch>
        </p:blipFill>
        <p:spPr>
          <a:xfrm>
            <a:off x="8305800" y="381000"/>
            <a:ext cx="3238500" cy="793102"/>
          </a:xfrm>
          <a:prstGeom prst="rect">
            <a:avLst/>
          </a:prstGeom>
        </p:spPr>
      </p:pic>
    </p:spTree>
    <p:extLst>
      <p:ext uri="{BB962C8B-B14F-4D97-AF65-F5344CB8AC3E}">
        <p14:creationId xmlns:p14="http://schemas.microsoft.com/office/powerpoint/2010/main" val="1380760228"/>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5" name="Picture 14"/>
          <p:cNvPicPr>
            <a:picLocks noChangeAspect="1"/>
          </p:cNvPicPr>
          <p:nvPr/>
        </p:nvPicPr>
        <p:blipFill>
          <a:blip r:embed="rId2"/>
          <a:stretch>
            <a:fillRect/>
          </a:stretch>
        </p:blipFill>
        <p:spPr>
          <a:xfrm flipH="1">
            <a:off x="0" y="5130800"/>
            <a:ext cx="1989034" cy="1143000"/>
          </a:xfrm>
          <a:prstGeom prst="rect">
            <a:avLst/>
          </a:prstGeom>
        </p:spPr>
      </p:pic>
      <p:pic>
        <p:nvPicPr>
          <p:cNvPr id="2" name="Picture 1" descr="rolled money.jp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745988" y="76200"/>
            <a:ext cx="5881624" cy="4898034"/>
          </a:xfrm>
          <a:prstGeom prst="rect">
            <a:avLst/>
          </a:prstGeom>
        </p:spPr>
      </p:pic>
      <p:sp>
        <p:nvSpPr>
          <p:cNvPr id="18" name="object 6"/>
          <p:cNvSpPr txBox="1">
            <a:spLocks/>
          </p:cNvSpPr>
          <p:nvPr/>
        </p:nvSpPr>
        <p:spPr>
          <a:xfrm>
            <a:off x="495300" y="1525092"/>
            <a:ext cx="7086600" cy="628377"/>
          </a:xfrm>
          <a:prstGeom prst="rect">
            <a:avLst/>
          </a:prstGeom>
        </p:spPr>
        <p:txBody>
          <a:bodyPr vert="horz" wrap="square" lIns="0" tIns="12700" rIns="0" bIns="0" rtlCol="0">
            <a:spAutoFit/>
          </a:bodyPr>
          <a:lstStyle>
            <a:lvl1pPr>
              <a:defRPr sz="4000" b="1" i="0">
                <a:solidFill>
                  <a:schemeClr val="bg1"/>
                </a:solidFill>
                <a:latin typeface="Trade Gothic LT Std"/>
                <a:ea typeface="+mj-ea"/>
                <a:cs typeface="Trade Gothic LT Std"/>
              </a:defRPr>
            </a:lvl1pPr>
          </a:lstStyle>
          <a:p>
            <a:pPr marL="12700">
              <a:spcBef>
                <a:spcPts val="100"/>
              </a:spcBef>
              <a:tabLst>
                <a:tab pos="1734185" algn="l"/>
              </a:tabLst>
            </a:pPr>
            <a:r>
              <a:rPr lang="en-US" dirty="0" smtClean="0">
                <a:solidFill>
                  <a:srgbClr val="14251A"/>
                </a:solidFill>
                <a:cs typeface="Arial"/>
              </a:rPr>
              <a:t>Awards and Scholarships</a:t>
            </a:r>
            <a:endParaRPr lang="en-US" spc="-15" dirty="0">
              <a:solidFill>
                <a:srgbClr val="14251A"/>
              </a:solidFill>
              <a:cs typeface="Arial"/>
            </a:endParaRPr>
          </a:p>
        </p:txBody>
      </p:sp>
      <p:sp>
        <p:nvSpPr>
          <p:cNvPr id="19" name="object 7"/>
          <p:cNvSpPr txBox="1"/>
          <p:nvPr/>
        </p:nvSpPr>
        <p:spPr>
          <a:xfrm>
            <a:off x="457200" y="2971800"/>
            <a:ext cx="4267200" cy="1000146"/>
          </a:xfrm>
          <a:prstGeom prst="rect">
            <a:avLst/>
          </a:prstGeom>
        </p:spPr>
        <p:txBody>
          <a:bodyPr vert="horz" wrap="square" lIns="0" tIns="12700" rIns="0" bIns="0" rtlCol="0">
            <a:spAutoFit/>
          </a:bodyPr>
          <a:lstStyle/>
          <a:p>
            <a:pPr marL="12700" marR="286385">
              <a:lnSpc>
                <a:spcPct val="108300"/>
              </a:lnSpc>
              <a:spcBef>
                <a:spcPts val="100"/>
              </a:spcBef>
              <a:spcAft>
                <a:spcPts val="600"/>
              </a:spcAft>
            </a:pPr>
            <a:r>
              <a:rPr lang="en-US" dirty="0" smtClean="0">
                <a:solidFill>
                  <a:schemeClr val="tx1">
                    <a:lumMod val="65000"/>
                    <a:lumOff val="35000"/>
                  </a:schemeClr>
                </a:solidFill>
                <a:latin typeface="Trade Gothic LT Std"/>
                <a:cs typeface="Arial"/>
              </a:rPr>
              <a:t>We have a range of scholarships and bursaries up to £10,000.</a:t>
            </a:r>
            <a:endParaRPr lang="en-US" dirty="0">
              <a:solidFill>
                <a:schemeClr val="tx1">
                  <a:lumMod val="65000"/>
                  <a:lumOff val="35000"/>
                </a:schemeClr>
              </a:solidFill>
              <a:latin typeface="Trade Gothic LT Std"/>
              <a:cs typeface="Arial"/>
            </a:endParaRPr>
          </a:p>
          <a:p>
            <a:pPr marL="12700" marR="286385">
              <a:lnSpc>
                <a:spcPct val="108300"/>
              </a:lnSpc>
              <a:spcBef>
                <a:spcPts val="100"/>
              </a:spcBef>
              <a:spcAft>
                <a:spcPts val="600"/>
              </a:spcAft>
            </a:pPr>
            <a:r>
              <a:rPr lang="en-US" dirty="0" smtClean="0">
                <a:solidFill>
                  <a:schemeClr val="tx1">
                    <a:lumMod val="65000"/>
                    <a:lumOff val="35000"/>
                  </a:schemeClr>
                </a:solidFill>
                <a:latin typeface="Trade Gothic LT Std"/>
                <a:cs typeface="Arial"/>
              </a:rPr>
              <a:t>Find out how to apply online</a:t>
            </a:r>
            <a:r>
              <a:rPr lang="en-US" dirty="0" smtClean="0">
                <a:solidFill>
                  <a:schemeClr val="tx1">
                    <a:lumMod val="65000"/>
                    <a:lumOff val="35000"/>
                  </a:schemeClr>
                </a:solidFill>
                <a:latin typeface="Arial"/>
                <a:cs typeface="Arial"/>
              </a:rPr>
              <a:t>. </a:t>
            </a:r>
            <a:endParaRPr lang="en-US" dirty="0">
              <a:solidFill>
                <a:schemeClr val="tx1">
                  <a:lumMod val="65000"/>
                  <a:lumOff val="35000"/>
                </a:schemeClr>
              </a:solidFill>
              <a:latin typeface="Arial"/>
              <a:cs typeface="Arial"/>
            </a:endParaRPr>
          </a:p>
        </p:txBody>
      </p:sp>
      <p:pic>
        <p:nvPicPr>
          <p:cNvPr id="12" name="Picture 11"/>
          <p:cNvPicPr>
            <a:picLocks noChangeAspect="1"/>
          </p:cNvPicPr>
          <p:nvPr/>
        </p:nvPicPr>
        <p:blipFill>
          <a:blip r:embed="rId4"/>
          <a:stretch>
            <a:fillRect/>
          </a:stretch>
        </p:blipFill>
        <p:spPr>
          <a:xfrm>
            <a:off x="152400" y="76200"/>
            <a:ext cx="2421962" cy="1155710"/>
          </a:xfrm>
          <a:prstGeom prst="rect">
            <a:avLst/>
          </a:prstGeom>
        </p:spPr>
      </p:pic>
      <p:sp>
        <p:nvSpPr>
          <p:cNvPr id="10" name="object 6"/>
          <p:cNvSpPr/>
          <p:nvPr/>
        </p:nvSpPr>
        <p:spPr>
          <a:xfrm>
            <a:off x="-7520" y="6190142"/>
            <a:ext cx="8694320" cy="439258"/>
          </a:xfrm>
          <a:custGeom>
            <a:avLst/>
            <a:gdLst/>
            <a:ahLst/>
            <a:cxnLst/>
            <a:rect l="l" t="t" r="r" b="b"/>
            <a:pathLst>
              <a:path w="6275070" h="1071245">
                <a:moveTo>
                  <a:pt x="0" y="1071003"/>
                </a:moveTo>
                <a:lnTo>
                  <a:pt x="6274790" y="1071003"/>
                </a:lnTo>
                <a:lnTo>
                  <a:pt x="6274790" y="0"/>
                </a:lnTo>
                <a:lnTo>
                  <a:pt x="0" y="0"/>
                </a:lnTo>
                <a:lnTo>
                  <a:pt x="0" y="1071003"/>
                </a:lnTo>
                <a:close/>
              </a:path>
            </a:pathLst>
          </a:custGeom>
          <a:solidFill>
            <a:srgbClr val="213025"/>
          </a:solidFill>
        </p:spPr>
        <p:txBody>
          <a:bodyPr wrap="square" lIns="0" tIns="0" rIns="0" bIns="0" rtlCol="0"/>
          <a:lstStyle/>
          <a:p>
            <a:endParaRPr>
              <a:solidFill>
                <a:srgbClr val="14251A"/>
              </a:solidFill>
            </a:endParaRPr>
          </a:p>
        </p:txBody>
      </p:sp>
      <p:pic>
        <p:nvPicPr>
          <p:cNvPr id="20" name="Picture 19"/>
          <p:cNvPicPr>
            <a:picLocks noChangeAspect="1"/>
          </p:cNvPicPr>
          <p:nvPr/>
        </p:nvPicPr>
        <p:blipFill>
          <a:blip r:embed="rId5"/>
          <a:stretch>
            <a:fillRect/>
          </a:stretch>
        </p:blipFill>
        <p:spPr>
          <a:xfrm>
            <a:off x="8610600" y="6172200"/>
            <a:ext cx="3048000" cy="499672"/>
          </a:xfrm>
          <a:prstGeom prst="rect">
            <a:avLst/>
          </a:prstGeom>
        </p:spPr>
      </p:pic>
      <p:sp>
        <p:nvSpPr>
          <p:cNvPr id="14" name="object 8"/>
          <p:cNvSpPr/>
          <p:nvPr/>
        </p:nvSpPr>
        <p:spPr>
          <a:xfrm>
            <a:off x="7200899" y="4648560"/>
            <a:ext cx="3798213" cy="1219920"/>
          </a:xfrm>
          <a:prstGeom prst="rect">
            <a:avLst/>
          </a:prstGeom>
          <a:blipFill>
            <a:blip r:embed="rId6" cstate="print"/>
            <a:stretch>
              <a:fillRect/>
            </a:stretch>
          </a:blipFill>
        </p:spPr>
        <p:txBody>
          <a:bodyPr wrap="square" lIns="0" tIns="0" rIns="0" bIns="0" rtlCol="0"/>
          <a:lstStyle/>
          <a:p>
            <a:endParaRPr/>
          </a:p>
        </p:txBody>
      </p:sp>
    </p:spTree>
    <p:extLst>
      <p:ext uri="{BB962C8B-B14F-4D97-AF65-F5344CB8AC3E}">
        <p14:creationId xmlns:p14="http://schemas.microsoft.com/office/powerpoint/2010/main" val="273852219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5" name="Picture 14"/>
          <p:cNvPicPr>
            <a:picLocks noChangeAspect="1"/>
          </p:cNvPicPr>
          <p:nvPr/>
        </p:nvPicPr>
        <p:blipFill>
          <a:blip r:embed="rId2"/>
          <a:stretch>
            <a:fillRect/>
          </a:stretch>
        </p:blipFill>
        <p:spPr>
          <a:xfrm flipH="1">
            <a:off x="0" y="5130800"/>
            <a:ext cx="1989034" cy="1143000"/>
          </a:xfrm>
          <a:prstGeom prst="rect">
            <a:avLst/>
          </a:prstGeom>
        </p:spPr>
      </p:pic>
      <p:sp>
        <p:nvSpPr>
          <p:cNvPr id="18" name="object 6"/>
          <p:cNvSpPr txBox="1">
            <a:spLocks/>
          </p:cNvSpPr>
          <p:nvPr/>
        </p:nvSpPr>
        <p:spPr>
          <a:xfrm>
            <a:off x="457200" y="1524000"/>
            <a:ext cx="6858000" cy="628377"/>
          </a:xfrm>
          <a:prstGeom prst="rect">
            <a:avLst/>
          </a:prstGeom>
        </p:spPr>
        <p:txBody>
          <a:bodyPr vert="horz" wrap="square" lIns="0" tIns="12700" rIns="0" bIns="0" rtlCol="0">
            <a:spAutoFit/>
          </a:bodyPr>
          <a:lstStyle>
            <a:lvl1pPr>
              <a:defRPr sz="4000" b="1" i="0">
                <a:solidFill>
                  <a:schemeClr val="bg1"/>
                </a:solidFill>
                <a:latin typeface="Trade Gothic LT Std"/>
                <a:ea typeface="+mj-ea"/>
                <a:cs typeface="Trade Gothic LT Std"/>
              </a:defRPr>
            </a:lvl1pPr>
          </a:lstStyle>
          <a:p>
            <a:pPr marL="12700">
              <a:spcBef>
                <a:spcPts val="100"/>
              </a:spcBef>
              <a:tabLst>
                <a:tab pos="1734185" algn="l"/>
              </a:tabLst>
            </a:pPr>
            <a:r>
              <a:rPr lang="en-US" dirty="0">
                <a:solidFill>
                  <a:srgbClr val="14251A"/>
                </a:solidFill>
                <a:cs typeface="Arial"/>
              </a:rPr>
              <a:t>Update	</a:t>
            </a:r>
            <a:r>
              <a:rPr lang="en-US" dirty="0" smtClean="0">
                <a:solidFill>
                  <a:srgbClr val="14251A"/>
                </a:solidFill>
                <a:cs typeface="Arial"/>
              </a:rPr>
              <a:t> your details (</a:t>
            </a:r>
            <a:r>
              <a:rPr lang="en-US" dirty="0" err="1">
                <a:solidFill>
                  <a:srgbClr val="14251A"/>
                </a:solidFill>
                <a:cs typeface="Arial"/>
              </a:rPr>
              <a:t>MyIET</a:t>
            </a:r>
            <a:r>
              <a:rPr lang="en-US" dirty="0">
                <a:solidFill>
                  <a:srgbClr val="14251A"/>
                </a:solidFill>
                <a:cs typeface="Arial"/>
              </a:rPr>
              <a:t>)</a:t>
            </a:r>
            <a:endParaRPr lang="en-US" spc="-15" dirty="0">
              <a:solidFill>
                <a:srgbClr val="14251A"/>
              </a:solidFill>
              <a:cs typeface="Arial"/>
            </a:endParaRPr>
          </a:p>
        </p:txBody>
      </p:sp>
      <p:sp>
        <p:nvSpPr>
          <p:cNvPr id="19" name="object 7"/>
          <p:cNvSpPr txBox="1"/>
          <p:nvPr/>
        </p:nvSpPr>
        <p:spPr>
          <a:xfrm>
            <a:off x="457200" y="2514600"/>
            <a:ext cx="5943600" cy="608972"/>
          </a:xfrm>
          <a:prstGeom prst="rect">
            <a:avLst/>
          </a:prstGeom>
        </p:spPr>
        <p:txBody>
          <a:bodyPr vert="horz" wrap="square" lIns="0" tIns="12700" rIns="0" bIns="0" rtlCol="0">
            <a:spAutoFit/>
          </a:bodyPr>
          <a:lstStyle/>
          <a:p>
            <a:pPr marL="12700" marR="286385">
              <a:lnSpc>
                <a:spcPct val="108300"/>
              </a:lnSpc>
              <a:spcBef>
                <a:spcPts val="100"/>
              </a:spcBef>
              <a:spcAft>
                <a:spcPts val="600"/>
              </a:spcAft>
            </a:pPr>
            <a:r>
              <a:rPr lang="en-US" dirty="0" err="1" smtClean="0">
                <a:solidFill>
                  <a:schemeClr val="tx1">
                    <a:lumMod val="65000"/>
                    <a:lumOff val="35000"/>
                  </a:schemeClr>
                </a:solidFill>
                <a:latin typeface="Trade Gothic LT Std"/>
                <a:cs typeface="Arial"/>
              </a:rPr>
              <a:t>MyIET</a:t>
            </a:r>
            <a:r>
              <a:rPr lang="en-US" dirty="0">
                <a:solidFill>
                  <a:schemeClr val="tx1">
                    <a:lumMod val="65000"/>
                    <a:lumOff val="35000"/>
                  </a:schemeClr>
                </a:solidFill>
                <a:latin typeface="Trade Gothic LT Std"/>
                <a:cs typeface="Arial"/>
              </a:rPr>
              <a:t> </a:t>
            </a:r>
            <a:r>
              <a:rPr lang="en-US" dirty="0" smtClean="0">
                <a:solidFill>
                  <a:schemeClr val="tx1">
                    <a:lumMod val="65000"/>
                    <a:lumOff val="35000"/>
                  </a:schemeClr>
                </a:solidFill>
                <a:latin typeface="Trade Gothic LT Std"/>
                <a:cs typeface="Arial"/>
              </a:rPr>
              <a:t>is </a:t>
            </a:r>
            <a:r>
              <a:rPr lang="en-US" dirty="0">
                <a:solidFill>
                  <a:schemeClr val="tx1">
                    <a:lumMod val="65000"/>
                    <a:lumOff val="35000"/>
                  </a:schemeClr>
                </a:solidFill>
                <a:latin typeface="Trade Gothic LT Std"/>
                <a:cs typeface="Arial"/>
              </a:rPr>
              <a:t>an online portal where you can manage all of your membership </a:t>
            </a:r>
            <a:r>
              <a:rPr lang="en-US" dirty="0" smtClean="0">
                <a:solidFill>
                  <a:schemeClr val="tx1">
                    <a:lumMod val="65000"/>
                    <a:lumOff val="35000"/>
                  </a:schemeClr>
                </a:solidFill>
                <a:latin typeface="Trade Gothic LT Std"/>
                <a:cs typeface="Arial"/>
              </a:rPr>
              <a:t>details </a:t>
            </a:r>
            <a:r>
              <a:rPr lang="en-US" dirty="0">
                <a:solidFill>
                  <a:schemeClr val="tx1">
                    <a:lumMod val="65000"/>
                    <a:lumOff val="35000"/>
                  </a:schemeClr>
                </a:solidFill>
                <a:latin typeface="Trade Gothic LT Std"/>
                <a:cs typeface="Arial"/>
              </a:rPr>
              <a:t>in one place such as</a:t>
            </a:r>
            <a:r>
              <a:rPr lang="en-US" dirty="0" smtClean="0">
                <a:solidFill>
                  <a:schemeClr val="tx1">
                    <a:lumMod val="65000"/>
                    <a:lumOff val="35000"/>
                  </a:schemeClr>
                </a:solidFill>
                <a:latin typeface="Trade Gothic LT Std"/>
                <a:cs typeface="Arial"/>
              </a:rPr>
              <a:t>:</a:t>
            </a:r>
            <a:endParaRPr lang="en-US" dirty="0">
              <a:solidFill>
                <a:schemeClr val="tx1">
                  <a:lumMod val="65000"/>
                  <a:lumOff val="35000"/>
                </a:schemeClr>
              </a:solidFill>
              <a:latin typeface="Trade Gothic LT Std"/>
              <a:cs typeface="Arial"/>
            </a:endParaRPr>
          </a:p>
        </p:txBody>
      </p:sp>
      <p:pic>
        <p:nvPicPr>
          <p:cNvPr id="12" name="Picture 11"/>
          <p:cNvPicPr>
            <a:picLocks noChangeAspect="1"/>
          </p:cNvPicPr>
          <p:nvPr/>
        </p:nvPicPr>
        <p:blipFill>
          <a:blip r:embed="rId3"/>
          <a:stretch>
            <a:fillRect/>
          </a:stretch>
        </p:blipFill>
        <p:spPr>
          <a:xfrm>
            <a:off x="152400" y="76200"/>
            <a:ext cx="2421962" cy="1155710"/>
          </a:xfrm>
          <a:prstGeom prst="rect">
            <a:avLst/>
          </a:prstGeom>
        </p:spPr>
      </p:pic>
      <p:sp>
        <p:nvSpPr>
          <p:cNvPr id="10" name="object 6"/>
          <p:cNvSpPr/>
          <p:nvPr/>
        </p:nvSpPr>
        <p:spPr>
          <a:xfrm>
            <a:off x="-7520" y="6190142"/>
            <a:ext cx="8694320" cy="439258"/>
          </a:xfrm>
          <a:custGeom>
            <a:avLst/>
            <a:gdLst/>
            <a:ahLst/>
            <a:cxnLst/>
            <a:rect l="l" t="t" r="r" b="b"/>
            <a:pathLst>
              <a:path w="6275070" h="1071245">
                <a:moveTo>
                  <a:pt x="0" y="1071003"/>
                </a:moveTo>
                <a:lnTo>
                  <a:pt x="6274790" y="1071003"/>
                </a:lnTo>
                <a:lnTo>
                  <a:pt x="6274790" y="0"/>
                </a:lnTo>
                <a:lnTo>
                  <a:pt x="0" y="0"/>
                </a:lnTo>
                <a:lnTo>
                  <a:pt x="0" y="1071003"/>
                </a:lnTo>
                <a:close/>
              </a:path>
            </a:pathLst>
          </a:custGeom>
          <a:solidFill>
            <a:srgbClr val="213025"/>
          </a:solidFill>
        </p:spPr>
        <p:txBody>
          <a:bodyPr wrap="square" lIns="0" tIns="0" rIns="0" bIns="0" rtlCol="0"/>
          <a:lstStyle/>
          <a:p>
            <a:endParaRPr>
              <a:solidFill>
                <a:srgbClr val="14251A"/>
              </a:solidFill>
            </a:endParaRPr>
          </a:p>
        </p:txBody>
      </p:sp>
      <p:pic>
        <p:nvPicPr>
          <p:cNvPr id="20" name="Picture 19"/>
          <p:cNvPicPr>
            <a:picLocks noChangeAspect="1"/>
          </p:cNvPicPr>
          <p:nvPr/>
        </p:nvPicPr>
        <p:blipFill>
          <a:blip r:embed="rId4"/>
          <a:stretch>
            <a:fillRect/>
          </a:stretch>
        </p:blipFill>
        <p:spPr>
          <a:xfrm>
            <a:off x="8610600" y="6172200"/>
            <a:ext cx="3048000" cy="499672"/>
          </a:xfrm>
          <a:prstGeom prst="rect">
            <a:avLst/>
          </a:prstGeom>
        </p:spPr>
      </p:pic>
      <p:sp>
        <p:nvSpPr>
          <p:cNvPr id="11" name="object 16"/>
          <p:cNvSpPr/>
          <p:nvPr/>
        </p:nvSpPr>
        <p:spPr>
          <a:xfrm>
            <a:off x="7149238" y="2182866"/>
            <a:ext cx="4763468" cy="3260806"/>
          </a:xfrm>
          <a:prstGeom prst="rect">
            <a:avLst/>
          </a:prstGeom>
          <a:blipFill>
            <a:blip r:embed="rId5" cstate="print"/>
            <a:stretch>
              <a:fillRect/>
            </a:stretch>
          </a:blipFill>
        </p:spPr>
        <p:txBody>
          <a:bodyPr wrap="square" lIns="0" tIns="0" rIns="0" bIns="0" rtlCol="0"/>
          <a:lstStyle/>
          <a:p>
            <a:endParaRPr/>
          </a:p>
        </p:txBody>
      </p:sp>
      <p:sp>
        <p:nvSpPr>
          <p:cNvPr id="17" name="object 17"/>
          <p:cNvSpPr/>
          <p:nvPr/>
        </p:nvSpPr>
        <p:spPr>
          <a:xfrm>
            <a:off x="7848600" y="2590800"/>
            <a:ext cx="3165832" cy="1909418"/>
          </a:xfrm>
          <a:prstGeom prst="rect">
            <a:avLst/>
          </a:prstGeom>
          <a:blipFill>
            <a:blip r:embed="rId6" cstate="print"/>
            <a:stretch>
              <a:fillRect/>
            </a:stretch>
          </a:blipFill>
        </p:spPr>
        <p:txBody>
          <a:bodyPr wrap="square" lIns="0" tIns="0" rIns="0" bIns="0" rtlCol="0"/>
          <a:lstStyle/>
          <a:p>
            <a:endParaRPr/>
          </a:p>
        </p:txBody>
      </p:sp>
      <p:sp>
        <p:nvSpPr>
          <p:cNvPr id="21" name="object 7"/>
          <p:cNvSpPr txBox="1"/>
          <p:nvPr/>
        </p:nvSpPr>
        <p:spPr>
          <a:xfrm>
            <a:off x="457200" y="3276600"/>
            <a:ext cx="6705600" cy="2333716"/>
          </a:xfrm>
          <a:prstGeom prst="rect">
            <a:avLst/>
          </a:prstGeom>
        </p:spPr>
        <p:txBody>
          <a:bodyPr vert="horz" wrap="square" lIns="0" tIns="12700" rIns="0" bIns="0" numCol="2" rtlCol="0">
            <a:spAutoFit/>
          </a:bodyPr>
          <a:lstStyle/>
          <a:p>
            <a:pPr marL="298450" marR="286385" indent="-285750">
              <a:lnSpc>
                <a:spcPct val="108300"/>
              </a:lnSpc>
              <a:spcBef>
                <a:spcPts val="100"/>
              </a:spcBef>
              <a:spcAft>
                <a:spcPts val="600"/>
              </a:spcAft>
              <a:buClr>
                <a:srgbClr val="6FBF90"/>
              </a:buClr>
              <a:buSzPct val="120000"/>
              <a:buFont typeface="Wingdings" charset="2"/>
              <a:buChar char="§"/>
            </a:pPr>
            <a:r>
              <a:rPr lang="en-US" dirty="0">
                <a:solidFill>
                  <a:schemeClr val="tx1">
                    <a:lumMod val="65000"/>
                    <a:lumOff val="35000"/>
                  </a:schemeClr>
                </a:solidFill>
                <a:latin typeface="Trade Gothic LT Std"/>
                <a:cs typeface="Arial"/>
              </a:rPr>
              <a:t>c</a:t>
            </a:r>
            <a:r>
              <a:rPr lang="en-US" dirty="0" smtClean="0">
                <a:solidFill>
                  <a:schemeClr val="tx1">
                    <a:lumMod val="65000"/>
                    <a:lumOff val="35000"/>
                  </a:schemeClr>
                </a:solidFill>
                <a:latin typeface="Trade Gothic LT Std"/>
                <a:cs typeface="Arial"/>
              </a:rPr>
              <a:t>ommunication </a:t>
            </a:r>
            <a:r>
              <a:rPr lang="en-US" dirty="0">
                <a:solidFill>
                  <a:schemeClr val="tx1">
                    <a:lumMod val="65000"/>
                    <a:lumOff val="35000"/>
                  </a:schemeClr>
                </a:solidFill>
                <a:latin typeface="Trade Gothic LT Std"/>
                <a:cs typeface="Arial"/>
              </a:rPr>
              <a:t>preferences</a:t>
            </a:r>
          </a:p>
          <a:p>
            <a:pPr marL="298450" marR="286385" indent="-285750">
              <a:lnSpc>
                <a:spcPct val="108300"/>
              </a:lnSpc>
              <a:spcBef>
                <a:spcPts val="100"/>
              </a:spcBef>
              <a:spcAft>
                <a:spcPts val="600"/>
              </a:spcAft>
              <a:buClr>
                <a:srgbClr val="6FBF90"/>
              </a:buClr>
              <a:buSzPct val="120000"/>
              <a:buFont typeface="Wingdings" charset="2"/>
              <a:buChar char="§"/>
            </a:pPr>
            <a:r>
              <a:rPr lang="en-US" dirty="0">
                <a:solidFill>
                  <a:schemeClr val="tx1">
                    <a:lumMod val="65000"/>
                    <a:lumOff val="35000"/>
                  </a:schemeClr>
                </a:solidFill>
                <a:latin typeface="Trade Gothic LT Std"/>
                <a:cs typeface="Arial"/>
              </a:rPr>
              <a:t>e</a:t>
            </a:r>
            <a:r>
              <a:rPr lang="en-US" dirty="0" smtClean="0">
                <a:solidFill>
                  <a:schemeClr val="tx1">
                    <a:lumMod val="65000"/>
                    <a:lumOff val="35000"/>
                  </a:schemeClr>
                </a:solidFill>
                <a:latin typeface="Trade Gothic LT Std"/>
                <a:cs typeface="Arial"/>
              </a:rPr>
              <a:t>mail </a:t>
            </a:r>
            <a:r>
              <a:rPr lang="en-US" dirty="0">
                <a:solidFill>
                  <a:schemeClr val="tx1">
                    <a:lumMod val="65000"/>
                    <a:lumOff val="35000"/>
                  </a:schemeClr>
                </a:solidFill>
                <a:latin typeface="Trade Gothic LT Std"/>
                <a:cs typeface="Arial"/>
              </a:rPr>
              <a:t>subscriptions</a:t>
            </a:r>
          </a:p>
          <a:p>
            <a:pPr marL="298450" marR="286385" indent="-285750">
              <a:lnSpc>
                <a:spcPct val="108300"/>
              </a:lnSpc>
              <a:spcBef>
                <a:spcPts val="100"/>
              </a:spcBef>
              <a:spcAft>
                <a:spcPts val="600"/>
              </a:spcAft>
              <a:buClr>
                <a:srgbClr val="6FBF90"/>
              </a:buClr>
              <a:buSzPct val="120000"/>
              <a:buFont typeface="Wingdings" charset="2"/>
              <a:buChar char="§"/>
            </a:pPr>
            <a:r>
              <a:rPr lang="en-US" dirty="0">
                <a:solidFill>
                  <a:schemeClr val="tx1">
                    <a:lumMod val="65000"/>
                    <a:lumOff val="35000"/>
                  </a:schemeClr>
                </a:solidFill>
                <a:latin typeface="Trade Gothic LT Std"/>
                <a:cs typeface="Arial"/>
              </a:rPr>
              <a:t>L</a:t>
            </a:r>
            <a:r>
              <a:rPr lang="en-US" dirty="0" smtClean="0">
                <a:solidFill>
                  <a:schemeClr val="tx1">
                    <a:lumMod val="65000"/>
                    <a:lumOff val="35000"/>
                  </a:schemeClr>
                </a:solidFill>
                <a:latin typeface="Trade Gothic LT Std"/>
                <a:cs typeface="Arial"/>
              </a:rPr>
              <a:t>ocal </a:t>
            </a:r>
            <a:r>
              <a:rPr lang="en-US" dirty="0">
                <a:solidFill>
                  <a:schemeClr val="tx1">
                    <a:lumMod val="65000"/>
                    <a:lumOff val="35000"/>
                  </a:schemeClr>
                </a:solidFill>
                <a:latin typeface="Trade Gothic LT Std"/>
                <a:cs typeface="Arial"/>
              </a:rPr>
              <a:t>Network </a:t>
            </a:r>
            <a:r>
              <a:rPr lang="en-US" dirty="0" smtClean="0">
                <a:solidFill>
                  <a:schemeClr val="tx1">
                    <a:lumMod val="65000"/>
                    <a:lumOff val="35000"/>
                  </a:schemeClr>
                </a:solidFill>
                <a:latin typeface="Trade Gothic LT Std"/>
                <a:cs typeface="Arial"/>
              </a:rPr>
              <a:t>membership</a:t>
            </a:r>
          </a:p>
          <a:p>
            <a:pPr marL="12700" marR="286385">
              <a:lnSpc>
                <a:spcPct val="108300"/>
              </a:lnSpc>
              <a:spcBef>
                <a:spcPts val="100"/>
              </a:spcBef>
              <a:spcAft>
                <a:spcPts val="600"/>
              </a:spcAft>
              <a:buClr>
                <a:srgbClr val="6FBF90"/>
              </a:buClr>
              <a:buSzPct val="120000"/>
            </a:pPr>
            <a:endParaRPr lang="en-US" dirty="0" smtClean="0">
              <a:solidFill>
                <a:schemeClr val="tx1">
                  <a:lumMod val="65000"/>
                  <a:lumOff val="35000"/>
                </a:schemeClr>
              </a:solidFill>
              <a:latin typeface="Trade Gothic LT Std"/>
              <a:cs typeface="Arial"/>
            </a:endParaRPr>
          </a:p>
          <a:p>
            <a:pPr marL="12700" marR="286385">
              <a:lnSpc>
                <a:spcPct val="108300"/>
              </a:lnSpc>
              <a:spcBef>
                <a:spcPts val="100"/>
              </a:spcBef>
              <a:spcAft>
                <a:spcPts val="600"/>
              </a:spcAft>
              <a:buClr>
                <a:srgbClr val="6FBF90"/>
              </a:buClr>
              <a:buSzPct val="120000"/>
            </a:pPr>
            <a:endParaRPr lang="en-US" dirty="0" smtClean="0">
              <a:solidFill>
                <a:schemeClr val="tx1">
                  <a:lumMod val="65000"/>
                  <a:lumOff val="35000"/>
                </a:schemeClr>
              </a:solidFill>
              <a:latin typeface="Trade Gothic LT Std"/>
              <a:cs typeface="Arial"/>
            </a:endParaRPr>
          </a:p>
          <a:p>
            <a:pPr marL="12700" marR="286385">
              <a:lnSpc>
                <a:spcPct val="108300"/>
              </a:lnSpc>
              <a:spcBef>
                <a:spcPts val="100"/>
              </a:spcBef>
              <a:spcAft>
                <a:spcPts val="600"/>
              </a:spcAft>
              <a:buClr>
                <a:srgbClr val="6FBF90"/>
              </a:buClr>
              <a:buSzPct val="120000"/>
            </a:pPr>
            <a:endParaRPr lang="en-US" dirty="0" smtClean="0">
              <a:solidFill>
                <a:schemeClr val="tx1">
                  <a:lumMod val="65000"/>
                  <a:lumOff val="35000"/>
                </a:schemeClr>
              </a:solidFill>
              <a:latin typeface="Trade Gothic LT Std"/>
              <a:cs typeface="Arial"/>
            </a:endParaRPr>
          </a:p>
          <a:p>
            <a:pPr marL="298450" marR="286385" indent="-285750">
              <a:lnSpc>
                <a:spcPct val="108300"/>
              </a:lnSpc>
              <a:spcBef>
                <a:spcPts val="100"/>
              </a:spcBef>
              <a:spcAft>
                <a:spcPts val="600"/>
              </a:spcAft>
              <a:buClr>
                <a:srgbClr val="6FBF90"/>
              </a:buClr>
              <a:buSzPct val="120000"/>
              <a:buFont typeface="Wingdings" charset="2"/>
              <a:buChar char="§"/>
            </a:pPr>
            <a:r>
              <a:rPr lang="en-US" dirty="0">
                <a:solidFill>
                  <a:schemeClr val="tx1">
                    <a:lumMod val="65000"/>
                    <a:lumOff val="35000"/>
                  </a:schemeClr>
                </a:solidFill>
                <a:latin typeface="Trade Gothic LT Std"/>
                <a:cs typeface="Arial"/>
              </a:rPr>
              <a:t>p</a:t>
            </a:r>
            <a:r>
              <a:rPr lang="en-US" dirty="0" smtClean="0">
                <a:solidFill>
                  <a:schemeClr val="tx1">
                    <a:lumMod val="65000"/>
                    <a:lumOff val="35000"/>
                  </a:schemeClr>
                </a:solidFill>
                <a:latin typeface="Trade Gothic LT Std"/>
                <a:cs typeface="Arial"/>
              </a:rPr>
              <a:t>ersonal and </a:t>
            </a:r>
            <a:br>
              <a:rPr lang="en-US" dirty="0" smtClean="0">
                <a:solidFill>
                  <a:schemeClr val="tx1">
                    <a:lumMod val="65000"/>
                    <a:lumOff val="35000"/>
                  </a:schemeClr>
                </a:solidFill>
                <a:latin typeface="Trade Gothic LT Std"/>
                <a:cs typeface="Arial"/>
              </a:rPr>
            </a:br>
            <a:r>
              <a:rPr lang="en-US" dirty="0" smtClean="0">
                <a:solidFill>
                  <a:schemeClr val="tx1">
                    <a:lumMod val="65000"/>
                    <a:lumOff val="35000"/>
                  </a:schemeClr>
                </a:solidFill>
                <a:latin typeface="Trade Gothic LT Std"/>
                <a:cs typeface="Arial"/>
              </a:rPr>
              <a:t>employment details</a:t>
            </a:r>
          </a:p>
          <a:p>
            <a:pPr marL="298450" marR="286385" indent="-285750">
              <a:lnSpc>
                <a:spcPct val="108300"/>
              </a:lnSpc>
              <a:spcBef>
                <a:spcPts val="100"/>
              </a:spcBef>
              <a:spcAft>
                <a:spcPts val="600"/>
              </a:spcAft>
              <a:buClr>
                <a:srgbClr val="6FBF90"/>
              </a:buClr>
              <a:buSzPct val="120000"/>
              <a:buFont typeface="Wingdings" charset="2"/>
              <a:buChar char="§"/>
            </a:pPr>
            <a:r>
              <a:rPr lang="en-US" dirty="0">
                <a:solidFill>
                  <a:schemeClr val="tx1">
                    <a:lumMod val="65000"/>
                    <a:lumOff val="35000"/>
                  </a:schemeClr>
                </a:solidFill>
                <a:latin typeface="Trade Gothic LT Std"/>
                <a:cs typeface="Arial"/>
              </a:rPr>
              <a:t>a</a:t>
            </a:r>
            <a:r>
              <a:rPr lang="en-US" dirty="0" smtClean="0">
                <a:solidFill>
                  <a:schemeClr val="tx1">
                    <a:lumMod val="65000"/>
                    <a:lumOff val="35000"/>
                  </a:schemeClr>
                </a:solidFill>
                <a:latin typeface="Trade Gothic LT Std"/>
                <a:cs typeface="Arial"/>
              </a:rPr>
              <a:t>ddresses</a:t>
            </a:r>
          </a:p>
          <a:p>
            <a:pPr marL="298450" marR="286385" indent="-285750">
              <a:lnSpc>
                <a:spcPct val="108300"/>
              </a:lnSpc>
              <a:spcBef>
                <a:spcPts val="100"/>
              </a:spcBef>
              <a:spcAft>
                <a:spcPts val="600"/>
              </a:spcAft>
              <a:buClr>
                <a:srgbClr val="6FBF90"/>
              </a:buClr>
              <a:buSzPct val="120000"/>
              <a:buFont typeface="Wingdings" charset="2"/>
              <a:buChar char="§"/>
            </a:pPr>
            <a:r>
              <a:rPr lang="en-US" dirty="0">
                <a:solidFill>
                  <a:schemeClr val="tx1">
                    <a:lumMod val="65000"/>
                    <a:lumOff val="35000"/>
                  </a:schemeClr>
                </a:solidFill>
                <a:latin typeface="Trade Gothic LT Std"/>
                <a:cs typeface="Arial"/>
              </a:rPr>
              <a:t>m</a:t>
            </a:r>
            <a:r>
              <a:rPr lang="en-US" dirty="0" smtClean="0">
                <a:solidFill>
                  <a:schemeClr val="tx1">
                    <a:lumMod val="65000"/>
                    <a:lumOff val="35000"/>
                  </a:schemeClr>
                </a:solidFill>
                <a:latin typeface="Trade Gothic LT Std"/>
                <a:cs typeface="Arial"/>
              </a:rPr>
              <a:t>embership options interests.</a:t>
            </a:r>
            <a:endParaRPr lang="en-US" dirty="0">
              <a:solidFill>
                <a:schemeClr val="tx1">
                  <a:lumMod val="65000"/>
                  <a:lumOff val="35000"/>
                </a:schemeClr>
              </a:solidFill>
              <a:latin typeface="Trade Gothic LT Std"/>
              <a:cs typeface="Arial"/>
            </a:endParaRPr>
          </a:p>
        </p:txBody>
      </p:sp>
    </p:spTree>
    <p:extLst>
      <p:ext uri="{BB962C8B-B14F-4D97-AF65-F5344CB8AC3E}">
        <p14:creationId xmlns:p14="http://schemas.microsoft.com/office/powerpoint/2010/main" val="3988062446"/>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231F20"/>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783</TotalTime>
  <Words>835</Words>
  <Application>Microsoft Office PowerPoint</Application>
  <PresentationFormat>Custom</PresentationFormat>
  <Paragraphs>93</Paragraphs>
  <Slides>21</Slides>
  <Notes>0</Notes>
  <HiddenSlides>0</HiddenSlides>
  <MMClips>0</MMClips>
  <ScaleCrop>false</ScaleCrop>
  <HeadingPairs>
    <vt:vector size="4" baseType="variant">
      <vt:variant>
        <vt:lpstr>Theme</vt:lpstr>
      </vt:variant>
      <vt:variant>
        <vt:i4>1</vt:i4>
      </vt:variant>
      <vt:variant>
        <vt:lpstr>Slide Titles</vt:lpstr>
      </vt:variant>
      <vt:variant>
        <vt:i4>21</vt:i4>
      </vt:variant>
    </vt:vector>
  </HeadingPairs>
  <TitlesOfParts>
    <vt:vector size="22" baseType="lpstr">
      <vt:lpstr>Office Theme</vt:lpstr>
      <vt:lpstr>PowerPoint Presentation</vt:lpstr>
      <vt:lpstr>Student Website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Shabir,Arooj</dc:creator>
  <cp:lastModifiedBy>Shabir,Arooj</cp:lastModifiedBy>
  <cp:revision>157</cp:revision>
  <dcterms:created xsi:type="dcterms:W3CDTF">2017-09-27T09:59:08Z</dcterms:created>
  <dcterms:modified xsi:type="dcterms:W3CDTF">2017-10-10T12:37:22Z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reated">
    <vt:filetime>2017-09-27T00:00:00Z</vt:filetime>
  </property>
  <property fmtid="{D5CDD505-2E9C-101B-9397-08002B2CF9AE}" pid="3" name="Creator">
    <vt:lpwstr>Adobe InDesign CS5.5 (7.5)</vt:lpwstr>
  </property>
  <property fmtid="{D5CDD505-2E9C-101B-9397-08002B2CF9AE}" pid="4" name="LastSaved">
    <vt:filetime>2017-09-27T00:00:00Z</vt:filetime>
  </property>
</Properties>
</file>